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87" r:id="rId2"/>
  </p:sldMasterIdLst>
  <p:notesMasterIdLst>
    <p:notesMasterId r:id="rId39"/>
  </p:notesMasterIdLst>
  <p:sldIdLst>
    <p:sldId id="256" r:id="rId3"/>
    <p:sldId id="389" r:id="rId4"/>
    <p:sldId id="390" r:id="rId5"/>
    <p:sldId id="391" r:id="rId6"/>
    <p:sldId id="392" r:id="rId7"/>
    <p:sldId id="393" r:id="rId8"/>
    <p:sldId id="394" r:id="rId9"/>
    <p:sldId id="395" r:id="rId10"/>
    <p:sldId id="396" r:id="rId11"/>
    <p:sldId id="397" r:id="rId12"/>
    <p:sldId id="398" r:id="rId13"/>
    <p:sldId id="399" r:id="rId14"/>
    <p:sldId id="400" r:id="rId15"/>
    <p:sldId id="401" r:id="rId16"/>
    <p:sldId id="402" r:id="rId17"/>
    <p:sldId id="403" r:id="rId18"/>
    <p:sldId id="404" r:id="rId19"/>
    <p:sldId id="405" r:id="rId20"/>
    <p:sldId id="406" r:id="rId21"/>
    <p:sldId id="407" r:id="rId22"/>
    <p:sldId id="408" r:id="rId23"/>
    <p:sldId id="409" r:id="rId24"/>
    <p:sldId id="410" r:id="rId25"/>
    <p:sldId id="411" r:id="rId26"/>
    <p:sldId id="412" r:id="rId27"/>
    <p:sldId id="413" r:id="rId28"/>
    <p:sldId id="414" r:id="rId29"/>
    <p:sldId id="415" r:id="rId30"/>
    <p:sldId id="416" r:id="rId31"/>
    <p:sldId id="417" r:id="rId32"/>
    <p:sldId id="418" r:id="rId33"/>
    <p:sldId id="419" r:id="rId34"/>
    <p:sldId id="420" r:id="rId35"/>
    <p:sldId id="421" r:id="rId36"/>
    <p:sldId id="462" r:id="rId37"/>
    <p:sldId id="422" r:id="rId3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0F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131" autoAdjust="0"/>
    <p:restoredTop sz="94660"/>
  </p:normalViewPr>
  <p:slideViewPr>
    <p:cSldViewPr snapToGrid="0">
      <p:cViewPr varScale="1">
        <p:scale>
          <a:sx n="51" d="100"/>
          <a:sy n="51" d="100"/>
        </p:scale>
        <p:origin x="185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7" name="Shape 157"/>
          <p:cNvSpPr>
            <a:spLocks noGrp="1" noRot="1" noChangeAspect="1"/>
          </p:cNvSpPr>
          <p:nvPr>
            <p:ph type="sldImg"/>
          </p:nvPr>
        </p:nvSpPr>
        <p:spPr>
          <a:xfrm>
            <a:off x="1143000" y="685800"/>
            <a:ext cx="4572000" cy="3429000"/>
          </a:xfrm>
          <a:prstGeom prst="rect">
            <a:avLst/>
          </a:prstGeom>
        </p:spPr>
        <p:txBody>
          <a:bodyPr/>
          <a:lstStyle/>
          <a:p>
            <a:endParaRPr/>
          </a:p>
        </p:txBody>
      </p:sp>
      <p:sp>
        <p:nvSpPr>
          <p:cNvPr id="158" name="Shape 15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3000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9327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1483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3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6110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5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9" name="Google Shape;419;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4372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5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0" name="Google Shape;430;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7485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5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9" name="Google Shape;439;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29937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4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9" name="Google Shape;399;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7399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4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9" name="Google Shape;399;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9916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39621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9499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794038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32554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98718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28351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6" name="Google Shape;18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2512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5733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84858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7921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381000" y="685800"/>
            <a:ext cx="6096000" cy="3429000"/>
          </a:xfrm>
          <a:ln/>
        </p:spPr>
      </p:sp>
      <p:sp>
        <p:nvSpPr>
          <p:cNvPr id="57347" name="Notes Placeholder 2"/>
          <p:cNvSpPr>
            <a:spLocks noGrp="1"/>
          </p:cNvSpPr>
          <p:nvPr>
            <p:ph type="body" idx="1"/>
          </p:nvPr>
        </p:nvSpPr>
        <p:spPr>
          <a:noFill/>
          <a:ln/>
        </p:spPr>
        <p:txBody>
          <a:bodyPr/>
          <a:lstStyle/>
          <a:p>
            <a:r>
              <a:rPr lang="en-US" dirty="0"/>
              <a:t>Linesperson count starts from right of R1 – L1, L2, L3, L4 being to the left of R1.</a:t>
            </a:r>
          </a:p>
        </p:txBody>
      </p:sp>
      <p:sp>
        <p:nvSpPr>
          <p:cNvPr id="57348" name="Slide Number Placeholder 3"/>
          <p:cNvSpPr>
            <a:spLocks noGrp="1"/>
          </p:cNvSpPr>
          <p:nvPr>
            <p:ph type="sldNum" sz="quarter" idx="5"/>
          </p:nvPr>
        </p:nvSpPr>
        <p:spPr>
          <a:noFill/>
        </p:spPr>
        <p:txBody>
          <a:bodyPr/>
          <a:lstStyle/>
          <a:p>
            <a:pPr marL="0" marR="0" lvl="0" indent="0" algn="ctr" defTabSz="2438338" rtl="0" eaLnBrk="1" fontAlgn="auto" latinLnBrk="0" hangingPunct="0">
              <a:lnSpc>
                <a:spcPct val="100000"/>
              </a:lnSpc>
              <a:spcBef>
                <a:spcPts val="0"/>
              </a:spcBef>
              <a:spcAft>
                <a:spcPts val="0"/>
              </a:spcAft>
              <a:buClrTx/>
              <a:buSzTx/>
              <a:buFontTx/>
              <a:buNone/>
              <a:tabLst/>
              <a:defRPr/>
            </a:pPr>
            <a:fld id="{34422953-5EF0-4727-87A0-A5A096163AA0}" type="slidenum">
              <a:rPr kumimoji="0" lang="en-US" sz="2400" b="0" i="0" u="none" strike="noStrike" kern="0" cap="none" spc="0" normalizeH="0" baseline="0" noProof="0" smtClean="0">
                <a:ln>
                  <a:noFill/>
                </a:ln>
                <a:solidFill>
                  <a:srgbClr val="5E5E5E"/>
                </a:solidFill>
                <a:effectLst/>
                <a:uLnTx/>
                <a:uFillTx/>
                <a:latin typeface="Helvetica Neue"/>
                <a:sym typeface="Helvetica Neue"/>
              </a:rPr>
              <a:pPr marL="0" marR="0" lvl="0" indent="0" algn="ctr" defTabSz="2438338" rtl="0" eaLnBrk="1" fontAlgn="auto" latinLnBrk="0" hangingPunct="0">
                <a:lnSpc>
                  <a:spcPct val="100000"/>
                </a:lnSpc>
                <a:spcBef>
                  <a:spcPts val="0"/>
                </a:spcBef>
                <a:spcAft>
                  <a:spcPts val="0"/>
                </a:spcAft>
                <a:buClrTx/>
                <a:buSzTx/>
                <a:buFontTx/>
                <a:buNone/>
                <a:tabLst/>
                <a:defRPr/>
              </a:pPr>
              <a:t>24</a:t>
            </a:fld>
            <a:endParaRPr kumimoji="0" lang="en-US" sz="2400" b="0" i="0" u="none" strike="noStrike" kern="0" cap="none" spc="0" normalizeH="0" baseline="0" noProof="0" dirty="0">
              <a:ln>
                <a:noFill/>
              </a:ln>
              <a:solidFill>
                <a:srgbClr val="5E5E5E"/>
              </a:solidFill>
              <a:effectLst/>
              <a:uLnTx/>
              <a:uFillTx/>
              <a:latin typeface="Helvetica Neue"/>
              <a:sym typeface="Helvetica Neue"/>
            </a:endParaRPr>
          </a:p>
        </p:txBody>
      </p:sp>
    </p:spTree>
    <p:extLst>
      <p:ext uri="{BB962C8B-B14F-4D97-AF65-F5344CB8AC3E}">
        <p14:creationId xmlns:p14="http://schemas.microsoft.com/office/powerpoint/2010/main" val="2756900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12"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Attribution</a:t>
            </a:r>
          </a:p>
        </p:txBody>
      </p:sp>
      <p:sp>
        <p:nvSpPr>
          <p:cNvPr id="116" name="Body Level One…"/>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Image"/>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25" name="Image"/>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26" name="Image"/>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Image"/>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49" name="Title Text"/>
          <p:cNvSpPr txBox="1">
            <a:spLocks noGrp="1"/>
          </p:cNvSpPr>
          <p:nvPr>
            <p:ph type="title"/>
          </p:nvPr>
        </p:nvSpPr>
        <p:spPr>
          <a:xfrm>
            <a:off x="3962400" y="549276"/>
            <a:ext cx="16459200" cy="2286002"/>
          </a:xfrm>
          <a:prstGeom prst="rect">
            <a:avLst/>
          </a:prstGeom>
        </p:spPr>
        <p:txBody>
          <a:bodyPr lIns="91437" tIns="91437" rIns="91437" bIns="91437" anchor="ctr"/>
          <a:lstStyle>
            <a:lvl1pPr algn="ctr" defTabSz="1828800">
              <a:lnSpc>
                <a:spcPct val="100000"/>
              </a:lnSpc>
              <a:defRPr sz="8800" b="0" spc="0">
                <a:latin typeface="Calibri"/>
                <a:ea typeface="Calibri"/>
                <a:cs typeface="Calibri"/>
                <a:sym typeface="Calibri"/>
              </a:defRPr>
            </a:lvl1pPr>
          </a:lstStyle>
          <a:p>
            <a:r>
              <a:t>Title Text</a:t>
            </a:r>
          </a:p>
        </p:txBody>
      </p:sp>
      <p:sp>
        <p:nvSpPr>
          <p:cNvPr id="150" name="Body Level One…"/>
          <p:cNvSpPr txBox="1">
            <a:spLocks noGrp="1"/>
          </p:cNvSpPr>
          <p:nvPr>
            <p:ph type="body" idx="1"/>
          </p:nvPr>
        </p:nvSpPr>
        <p:spPr>
          <a:xfrm>
            <a:off x="3962400" y="3200400"/>
            <a:ext cx="16459200" cy="9051926"/>
          </a:xfrm>
          <a:prstGeom prst="rect">
            <a:avLst/>
          </a:prstGeom>
        </p:spPr>
        <p:txBody>
          <a:bodyPr lIns="91437" tIns="91437" rIns="91437" bIns="91437"/>
          <a:lstStyle>
            <a:lvl1pPr marL="685800" indent="-685800" defTabSz="1828800">
              <a:lnSpc>
                <a:spcPct val="100000"/>
              </a:lnSpc>
              <a:spcBef>
                <a:spcPts val="1400"/>
              </a:spcBef>
              <a:buSzPct val="100000"/>
              <a:buFont typeface="Arial"/>
              <a:defRPr sz="6400">
                <a:latin typeface="Calibri"/>
                <a:ea typeface="Calibri"/>
                <a:cs typeface="Calibri"/>
                <a:sym typeface="Calibri"/>
              </a:defRPr>
            </a:lvl1pPr>
            <a:lvl2pPr marL="1110342" indent="-653142" defTabSz="1828800">
              <a:lnSpc>
                <a:spcPct val="100000"/>
              </a:lnSpc>
              <a:spcBef>
                <a:spcPts val="1400"/>
              </a:spcBef>
              <a:buSzPct val="100000"/>
              <a:buFont typeface="Arial"/>
              <a:buChar char="–"/>
              <a:defRPr sz="6400">
                <a:latin typeface="Calibri"/>
                <a:ea typeface="Calibri"/>
                <a:cs typeface="Calibri"/>
                <a:sym typeface="Calibri"/>
              </a:defRPr>
            </a:lvl2pPr>
            <a:lvl3pPr marL="1524000" defTabSz="1828800">
              <a:lnSpc>
                <a:spcPct val="100000"/>
              </a:lnSpc>
              <a:spcBef>
                <a:spcPts val="1400"/>
              </a:spcBef>
              <a:buSzPct val="100000"/>
              <a:buFont typeface="Arial"/>
              <a:defRPr sz="6400">
                <a:latin typeface="Calibri"/>
                <a:ea typeface="Calibri"/>
                <a:cs typeface="Calibri"/>
                <a:sym typeface="Calibri"/>
              </a:defRPr>
            </a:lvl3pPr>
            <a:lvl4pPr marL="2103120" indent="-731520" defTabSz="1828800">
              <a:lnSpc>
                <a:spcPct val="100000"/>
              </a:lnSpc>
              <a:spcBef>
                <a:spcPts val="1400"/>
              </a:spcBef>
              <a:buSzPct val="100000"/>
              <a:buFont typeface="Arial"/>
              <a:buChar char="–"/>
              <a:defRPr sz="6400">
                <a:latin typeface="Calibri"/>
                <a:ea typeface="Calibri"/>
                <a:cs typeface="Calibri"/>
                <a:sym typeface="Calibri"/>
              </a:defRPr>
            </a:lvl4pPr>
            <a:lvl5pPr marL="2560320" indent="-731520" defTabSz="1828800">
              <a:lnSpc>
                <a:spcPct val="100000"/>
              </a:lnSpc>
              <a:spcBef>
                <a:spcPts val="1400"/>
              </a:spcBef>
              <a:buSzPct val="100000"/>
              <a:buFont typeface="Arial"/>
              <a:buChar char="»"/>
              <a:defRPr sz="64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51" name="Slide Number"/>
          <p:cNvSpPr txBox="1">
            <a:spLocks noGrp="1"/>
          </p:cNvSpPr>
          <p:nvPr>
            <p:ph type="sldNum" sz="quarter" idx="2"/>
          </p:nvPr>
        </p:nvSpPr>
        <p:spPr>
          <a:xfrm>
            <a:off x="19917058" y="12835872"/>
            <a:ext cx="504544" cy="483906"/>
          </a:xfrm>
          <a:prstGeom prst="rect">
            <a:avLst/>
          </a:prstGeom>
        </p:spPr>
        <p:txBody>
          <a:bodyPr lIns="91437" tIns="91437" rIns="91437" bIns="91437" anchor="ctr"/>
          <a:lstStyle>
            <a:lvl1pPr algn="r" defTabSz="1828800">
              <a:defRPr sz="2400">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25"/>
        <p:cNvGrpSpPr/>
        <p:nvPr/>
      </p:nvGrpSpPr>
      <p:grpSpPr>
        <a:xfrm>
          <a:off x="0" y="0"/>
          <a:ext cx="0" cy="0"/>
          <a:chOff x="0" y="0"/>
          <a:chExt cx="0" cy="0"/>
        </a:xfrm>
      </p:grpSpPr>
      <p:sp>
        <p:nvSpPr>
          <p:cNvPr id="26" name="Google Shape;26;p3"/>
          <p:cNvSpPr txBox="1">
            <a:spLocks noGrp="1"/>
          </p:cNvSpPr>
          <p:nvPr>
            <p:ph type="dt" idx="10"/>
          </p:nvPr>
        </p:nvSpPr>
        <p:spPr>
          <a:xfrm>
            <a:off x="15108277" y="660741"/>
            <a:ext cx="7001430" cy="618402"/>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
          <p:cNvSpPr txBox="1">
            <a:spLocks noGrp="1"/>
          </p:cNvSpPr>
          <p:nvPr>
            <p:ph type="ftr" idx="11"/>
          </p:nvPr>
        </p:nvSpPr>
        <p:spPr>
          <a:xfrm>
            <a:off x="2903158" y="658615"/>
            <a:ext cx="11877672" cy="61840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
          <p:cNvSpPr txBox="1">
            <a:spLocks noGrp="1"/>
          </p:cNvSpPr>
          <p:nvPr>
            <p:ph type="sldNum" idx="12"/>
          </p:nvPr>
        </p:nvSpPr>
        <p:spPr>
          <a:xfrm>
            <a:off x="960121" y="1597946"/>
            <a:ext cx="1622038" cy="1007156"/>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6241635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type="title">
  <p:cSld name="1_Title">
    <p:spTree>
      <p:nvGrpSpPr>
        <p:cNvPr id="1" name="Shape 9"/>
        <p:cNvGrpSpPr/>
        <p:nvPr/>
      </p:nvGrpSpPr>
      <p:grpSpPr>
        <a:xfrm>
          <a:off x="0" y="0"/>
          <a:ext cx="0" cy="0"/>
          <a:chOff x="0" y="0"/>
          <a:chExt cx="0" cy="0"/>
        </a:xfrm>
      </p:grpSpPr>
      <p:sp>
        <p:nvSpPr>
          <p:cNvPr id="10" name="Google Shape;10;p84"/>
          <p:cNvSpPr txBox="1">
            <a:spLocks noGrp="1"/>
          </p:cNvSpPr>
          <p:nvPr>
            <p:ph type="body" idx="1"/>
          </p:nvPr>
        </p:nvSpPr>
        <p:spPr>
          <a:xfrm>
            <a:off x="1201340" y="11859862"/>
            <a:ext cx="21971003" cy="636979"/>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3600"/>
              <a:buFont typeface="Helvetica Neue"/>
              <a:buNone/>
              <a:defRPr sz="36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11" name="Google Shape;11;p84"/>
          <p:cNvSpPr txBox="1">
            <a:spLocks noGrp="1"/>
          </p:cNvSpPr>
          <p:nvPr>
            <p:ph type="title"/>
          </p:nvPr>
        </p:nvSpPr>
        <p:spPr>
          <a:xfrm>
            <a:off x="1206496" y="2574991"/>
            <a:ext cx="21971004" cy="4648201"/>
          </a:xfrm>
          <a:prstGeom prst="rect">
            <a:avLst/>
          </a:prstGeom>
          <a:noFill/>
          <a:ln>
            <a:noFill/>
          </a:ln>
        </p:spPr>
        <p:txBody>
          <a:bodyPr spcFirstLastPara="1" wrap="square" lIns="50800" tIns="50800" rIns="50800" bIns="50800" anchor="b" anchorCtr="0">
            <a:normAutofit/>
          </a:bodyPr>
          <a:lstStyle>
            <a:lvl1pPr lvl="0" algn="l">
              <a:lnSpc>
                <a:spcPct val="80000"/>
              </a:lnSpc>
              <a:spcBef>
                <a:spcPts val="0"/>
              </a:spcBef>
              <a:spcAft>
                <a:spcPts val="0"/>
              </a:spcAft>
              <a:buClr>
                <a:srgbClr val="000000"/>
              </a:buClr>
              <a:buSzPts val="11600"/>
              <a:buFont typeface="Helvetica Neue"/>
              <a:buNone/>
              <a:defRPr sz="11600"/>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12" name="Google Shape;12;p84"/>
          <p:cNvSpPr txBox="1">
            <a:spLocks noGrp="1"/>
          </p:cNvSpPr>
          <p:nvPr>
            <p:ph type="body" idx="2"/>
          </p:nvPr>
        </p:nvSpPr>
        <p:spPr>
          <a:xfrm>
            <a:off x="1201342" y="7223190"/>
            <a:ext cx="21971001" cy="1905001"/>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228600" algn="l">
              <a:lnSpc>
                <a:spcPct val="100000"/>
              </a:lnSpc>
              <a:spcBef>
                <a:spcPts val="0"/>
              </a:spcBef>
              <a:spcAft>
                <a:spcPts val="0"/>
              </a:spcAft>
              <a:buClr>
                <a:srgbClr val="000000"/>
              </a:buClr>
              <a:buSzPts val="5500"/>
              <a:buFont typeface="Helvetica Neue"/>
              <a:buNone/>
              <a:defRPr sz="5500" b="1"/>
            </a:lvl2pPr>
            <a:lvl3pPr marL="1371600" lvl="2" indent="-228600" algn="l">
              <a:lnSpc>
                <a:spcPct val="100000"/>
              </a:lnSpc>
              <a:spcBef>
                <a:spcPts val="0"/>
              </a:spcBef>
              <a:spcAft>
                <a:spcPts val="0"/>
              </a:spcAft>
              <a:buClr>
                <a:srgbClr val="000000"/>
              </a:buClr>
              <a:buSzPts val="5500"/>
              <a:buFont typeface="Helvetica Neue"/>
              <a:buNone/>
              <a:defRPr sz="5500" b="1"/>
            </a:lvl3pPr>
            <a:lvl4pPr marL="1828800" lvl="3" indent="-228600" algn="l">
              <a:lnSpc>
                <a:spcPct val="100000"/>
              </a:lnSpc>
              <a:spcBef>
                <a:spcPts val="0"/>
              </a:spcBef>
              <a:spcAft>
                <a:spcPts val="0"/>
              </a:spcAft>
              <a:buClr>
                <a:srgbClr val="000000"/>
              </a:buClr>
              <a:buSzPts val="5500"/>
              <a:buFont typeface="Helvetica Neue"/>
              <a:buNone/>
              <a:defRPr sz="5500" b="1"/>
            </a:lvl4pPr>
            <a:lvl5pPr marL="2286000" lvl="4" indent="-228600" algn="l">
              <a:lnSpc>
                <a:spcPct val="100000"/>
              </a:lnSpc>
              <a:spcBef>
                <a:spcPts val="0"/>
              </a:spcBef>
              <a:spcAft>
                <a:spcPts val="0"/>
              </a:spcAft>
              <a:buClr>
                <a:srgbClr val="000000"/>
              </a:buClr>
              <a:buSzPts val="5500"/>
              <a:buFont typeface="Helvetica Neue"/>
              <a:buNone/>
              <a:defRPr sz="5500" b="1"/>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13" name="Google Shape;13;p84"/>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marR="0" lvl="0" indent="0" algn="ctr" defTabSz="584200" rtl="0" eaLnBrk="1" fontAlgn="auto" latinLnBrk="0" hangingPunct="0">
              <a:lnSpc>
                <a:spcPct val="100000"/>
              </a:lnSpc>
              <a:spcBef>
                <a:spcPts val="0"/>
              </a:spcBef>
              <a:spcAft>
                <a:spcPts val="0"/>
              </a:spcAft>
              <a:buClr>
                <a:srgbClr val="000000"/>
              </a:buClr>
              <a:buSzPts val="1800"/>
              <a:buFont typeface="Helvetica Neue"/>
              <a:buNone/>
              <a:tabLst/>
              <a:defRPr/>
            </a:pPr>
            <a:fld id="{00000000-1234-1234-1234-123412341234}" type="slidenum">
              <a:rPr kumimoji="0" lang="en-US" sz="1800" b="0" i="0" u="none" strike="noStrike" kern="0" cap="none" spc="0" normalizeH="0" baseline="0" noProof="0">
                <a:ln>
                  <a:noFill/>
                </a:ln>
                <a:solidFill>
                  <a:srgbClr val="000000"/>
                </a:solidFill>
                <a:effectLst/>
                <a:uLnTx/>
                <a:uFillTx/>
                <a:latin typeface="Helvetica Neue"/>
                <a:sym typeface="Helvetica Neue"/>
              </a:rPr>
              <a:pPr marL="0" marR="0" lvl="0" indent="0" algn="ctr" defTabSz="584200" rtl="0" eaLnBrk="1" fontAlgn="auto" latinLnBrk="0" hangingPunct="0">
                <a:lnSpc>
                  <a:spcPct val="100000"/>
                </a:lnSpc>
                <a:spcBef>
                  <a:spcPts val="0"/>
                </a:spcBef>
                <a:spcAft>
                  <a:spcPts val="0"/>
                </a:spcAft>
                <a:buClr>
                  <a:srgbClr val="000000"/>
                </a:buClr>
                <a:buSzPts val="1800"/>
                <a:buFont typeface="Helvetica Neue"/>
                <a:buNone/>
                <a:tabLst/>
                <a:defRPr/>
              </a:pPr>
              <a:t>‹#›</a:t>
            </a:fld>
            <a:endParaRPr kumimoji="0" sz="1800" b="0" i="0" u="none" strike="noStrike" kern="0" cap="none" spc="0" normalizeH="0" baseline="0" noProof="0">
              <a:ln>
                <a:noFill/>
              </a:ln>
              <a:solidFill>
                <a:srgbClr val="000000"/>
              </a:solidFill>
              <a:effectLst/>
              <a:uLnTx/>
              <a:uFillTx/>
              <a:latin typeface="Helvetica Neue"/>
              <a:sym typeface="Helvetica Neue"/>
            </a:endParaRPr>
          </a:p>
        </p:txBody>
      </p:sp>
    </p:spTree>
    <p:extLst>
      <p:ext uri="{BB962C8B-B14F-4D97-AF65-F5344CB8AC3E}">
        <p14:creationId xmlns:p14="http://schemas.microsoft.com/office/powerpoint/2010/main" val="7722924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84"/>
          <p:cNvSpPr txBox="1">
            <a:spLocks noGrp="1"/>
          </p:cNvSpPr>
          <p:nvPr>
            <p:ph type="body" idx="1"/>
          </p:nvPr>
        </p:nvSpPr>
        <p:spPr>
          <a:xfrm>
            <a:off x="1201340" y="11859862"/>
            <a:ext cx="21971003" cy="636979"/>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3600"/>
              <a:buFont typeface="Helvetica Neue"/>
              <a:buNone/>
              <a:defRPr sz="36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11" name="Google Shape;11;p84"/>
          <p:cNvSpPr txBox="1">
            <a:spLocks noGrp="1"/>
          </p:cNvSpPr>
          <p:nvPr>
            <p:ph type="title"/>
          </p:nvPr>
        </p:nvSpPr>
        <p:spPr>
          <a:xfrm>
            <a:off x="1206496" y="2574991"/>
            <a:ext cx="21971004" cy="4648201"/>
          </a:xfrm>
          <a:prstGeom prst="rect">
            <a:avLst/>
          </a:prstGeom>
          <a:noFill/>
          <a:ln>
            <a:noFill/>
          </a:ln>
        </p:spPr>
        <p:txBody>
          <a:bodyPr spcFirstLastPara="1" wrap="square" lIns="50800" tIns="50800" rIns="50800" bIns="50800" anchor="b" anchorCtr="0">
            <a:normAutofit/>
          </a:bodyPr>
          <a:lstStyle>
            <a:lvl1pPr lvl="0" algn="l">
              <a:lnSpc>
                <a:spcPct val="80000"/>
              </a:lnSpc>
              <a:spcBef>
                <a:spcPts val="0"/>
              </a:spcBef>
              <a:spcAft>
                <a:spcPts val="0"/>
              </a:spcAft>
              <a:buClr>
                <a:srgbClr val="000000"/>
              </a:buClr>
              <a:buSzPts val="11600"/>
              <a:buFont typeface="Helvetica Neue"/>
              <a:buNone/>
              <a:defRPr sz="11600"/>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12" name="Google Shape;12;p84"/>
          <p:cNvSpPr txBox="1">
            <a:spLocks noGrp="1"/>
          </p:cNvSpPr>
          <p:nvPr>
            <p:ph type="body" idx="2"/>
          </p:nvPr>
        </p:nvSpPr>
        <p:spPr>
          <a:xfrm>
            <a:off x="1201342" y="7223190"/>
            <a:ext cx="21971001" cy="1905001"/>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228600" algn="l">
              <a:lnSpc>
                <a:spcPct val="100000"/>
              </a:lnSpc>
              <a:spcBef>
                <a:spcPts val="0"/>
              </a:spcBef>
              <a:spcAft>
                <a:spcPts val="0"/>
              </a:spcAft>
              <a:buClr>
                <a:srgbClr val="000000"/>
              </a:buClr>
              <a:buSzPts val="5500"/>
              <a:buFont typeface="Helvetica Neue"/>
              <a:buNone/>
              <a:defRPr sz="5500" b="1"/>
            </a:lvl2pPr>
            <a:lvl3pPr marL="1371600" lvl="2" indent="-228600" algn="l">
              <a:lnSpc>
                <a:spcPct val="100000"/>
              </a:lnSpc>
              <a:spcBef>
                <a:spcPts val="0"/>
              </a:spcBef>
              <a:spcAft>
                <a:spcPts val="0"/>
              </a:spcAft>
              <a:buClr>
                <a:srgbClr val="000000"/>
              </a:buClr>
              <a:buSzPts val="5500"/>
              <a:buFont typeface="Helvetica Neue"/>
              <a:buNone/>
              <a:defRPr sz="5500" b="1"/>
            </a:lvl3pPr>
            <a:lvl4pPr marL="1828800" lvl="3" indent="-228600" algn="l">
              <a:lnSpc>
                <a:spcPct val="100000"/>
              </a:lnSpc>
              <a:spcBef>
                <a:spcPts val="0"/>
              </a:spcBef>
              <a:spcAft>
                <a:spcPts val="0"/>
              </a:spcAft>
              <a:buClr>
                <a:srgbClr val="000000"/>
              </a:buClr>
              <a:buSzPts val="5500"/>
              <a:buFont typeface="Helvetica Neue"/>
              <a:buNone/>
              <a:defRPr sz="5500" b="1"/>
            </a:lvl4pPr>
            <a:lvl5pPr marL="2286000" lvl="4" indent="-228600" algn="l">
              <a:lnSpc>
                <a:spcPct val="100000"/>
              </a:lnSpc>
              <a:spcBef>
                <a:spcPts val="0"/>
              </a:spcBef>
              <a:spcAft>
                <a:spcPts val="0"/>
              </a:spcAft>
              <a:buClr>
                <a:srgbClr val="000000"/>
              </a:buClr>
              <a:buSzPts val="5500"/>
              <a:buFont typeface="Helvetica Neue"/>
              <a:buNone/>
              <a:defRPr sz="5500" b="1"/>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13" name="Google Shape;13;p84"/>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23523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666699290_02_crop_3159x1892.jpg"/>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Presentation Title</a:t>
            </a:r>
          </a:p>
        </p:txBody>
      </p:sp>
      <p:sp>
        <p:nvSpPr>
          <p:cNvPr id="23" name="Author and Date"/>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24" name="Body Level One…"/>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tx">
  <p:cSld name="Blank">
    <p:spTree>
      <p:nvGrpSpPr>
        <p:cNvPr id="1" name="Shape 14"/>
        <p:cNvGrpSpPr/>
        <p:nvPr/>
      </p:nvGrpSpPr>
      <p:grpSpPr>
        <a:xfrm>
          <a:off x="0" y="0"/>
          <a:ext cx="0" cy="0"/>
          <a:chOff x="0" y="0"/>
          <a:chExt cx="0" cy="0"/>
        </a:xfrm>
      </p:grpSpPr>
      <p:sp>
        <p:nvSpPr>
          <p:cNvPr id="15" name="Google Shape;15;p85"/>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227389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6"/>
        <p:cNvGrpSpPr/>
        <p:nvPr/>
      </p:nvGrpSpPr>
      <p:grpSpPr>
        <a:xfrm>
          <a:off x="0" y="0"/>
          <a:ext cx="0" cy="0"/>
          <a:chOff x="0" y="0"/>
          <a:chExt cx="0" cy="0"/>
        </a:xfrm>
      </p:grpSpPr>
      <p:sp>
        <p:nvSpPr>
          <p:cNvPr id="17" name="Google Shape;17;p86"/>
          <p:cNvSpPr txBox="1">
            <a:spLocks noGrp="1"/>
          </p:cNvSpPr>
          <p:nvPr>
            <p:ph type="title"/>
          </p:nvPr>
        </p:nvSpPr>
        <p:spPr>
          <a:xfrm>
            <a:off x="3962400" y="549276"/>
            <a:ext cx="16459200" cy="2286002"/>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rgbClr val="000000"/>
              </a:buClr>
              <a:buSzPts val="8800"/>
              <a:buFont typeface="Calibri"/>
              <a:buNone/>
              <a:defRPr sz="8800" b="0">
                <a:latin typeface="Calibri"/>
                <a:ea typeface="Calibri"/>
                <a:cs typeface="Calibri"/>
                <a:sym typeface="Calibri"/>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18" name="Google Shape;18;p86"/>
          <p:cNvSpPr txBox="1">
            <a:spLocks noGrp="1"/>
          </p:cNvSpPr>
          <p:nvPr>
            <p:ph type="body" idx="1"/>
          </p:nvPr>
        </p:nvSpPr>
        <p:spPr>
          <a:xfrm>
            <a:off x="3962400" y="3200400"/>
            <a:ext cx="16459200" cy="9051926"/>
          </a:xfrm>
          <a:prstGeom prst="rect">
            <a:avLst/>
          </a:prstGeom>
          <a:noFill/>
          <a:ln>
            <a:noFill/>
          </a:ln>
        </p:spPr>
        <p:txBody>
          <a:bodyPr spcFirstLastPara="1" wrap="square" lIns="91425" tIns="91425" rIns="91425" bIns="91425" anchor="t" anchorCtr="0">
            <a:normAutofit/>
          </a:bodyPr>
          <a:lstStyle>
            <a:lvl1pPr marL="457200" lvl="0" indent="-635000" algn="l">
              <a:lnSpc>
                <a:spcPct val="100000"/>
              </a:lnSpc>
              <a:spcBef>
                <a:spcPts val="1400"/>
              </a:spcBef>
              <a:spcAft>
                <a:spcPts val="0"/>
              </a:spcAft>
              <a:buClr>
                <a:srgbClr val="000000"/>
              </a:buClr>
              <a:buSzPts val="6400"/>
              <a:buFont typeface="Arial"/>
              <a:buChar char="•"/>
              <a:defRPr sz="6400">
                <a:latin typeface="Calibri"/>
                <a:ea typeface="Calibri"/>
                <a:cs typeface="Calibri"/>
                <a:sym typeface="Calibri"/>
              </a:defRPr>
            </a:lvl1pPr>
            <a:lvl2pPr marL="914400" lvl="1" indent="-635000" algn="l">
              <a:lnSpc>
                <a:spcPct val="100000"/>
              </a:lnSpc>
              <a:spcBef>
                <a:spcPts val="1400"/>
              </a:spcBef>
              <a:spcAft>
                <a:spcPts val="0"/>
              </a:spcAft>
              <a:buClr>
                <a:srgbClr val="000000"/>
              </a:buClr>
              <a:buSzPts val="6400"/>
              <a:buFont typeface="Arial"/>
              <a:buChar char="–"/>
              <a:defRPr sz="6400">
                <a:latin typeface="Calibri"/>
                <a:ea typeface="Calibri"/>
                <a:cs typeface="Calibri"/>
                <a:sym typeface="Calibri"/>
              </a:defRPr>
            </a:lvl2pPr>
            <a:lvl3pPr marL="1371600" lvl="2" indent="-635000" algn="l">
              <a:lnSpc>
                <a:spcPct val="100000"/>
              </a:lnSpc>
              <a:spcBef>
                <a:spcPts val="1400"/>
              </a:spcBef>
              <a:spcAft>
                <a:spcPts val="0"/>
              </a:spcAft>
              <a:buClr>
                <a:srgbClr val="000000"/>
              </a:buClr>
              <a:buSzPts val="6400"/>
              <a:buFont typeface="Arial"/>
              <a:buChar char="•"/>
              <a:defRPr sz="6400">
                <a:latin typeface="Calibri"/>
                <a:ea typeface="Calibri"/>
                <a:cs typeface="Calibri"/>
                <a:sym typeface="Calibri"/>
              </a:defRPr>
            </a:lvl3pPr>
            <a:lvl4pPr marL="1828800" lvl="3" indent="-635000" algn="l">
              <a:lnSpc>
                <a:spcPct val="100000"/>
              </a:lnSpc>
              <a:spcBef>
                <a:spcPts val="1400"/>
              </a:spcBef>
              <a:spcAft>
                <a:spcPts val="0"/>
              </a:spcAft>
              <a:buClr>
                <a:srgbClr val="000000"/>
              </a:buClr>
              <a:buSzPts val="6400"/>
              <a:buFont typeface="Arial"/>
              <a:buChar char="–"/>
              <a:defRPr sz="6400">
                <a:latin typeface="Calibri"/>
                <a:ea typeface="Calibri"/>
                <a:cs typeface="Calibri"/>
                <a:sym typeface="Calibri"/>
              </a:defRPr>
            </a:lvl4pPr>
            <a:lvl5pPr marL="2286000" lvl="4" indent="-635000" algn="l">
              <a:lnSpc>
                <a:spcPct val="100000"/>
              </a:lnSpc>
              <a:spcBef>
                <a:spcPts val="1400"/>
              </a:spcBef>
              <a:spcAft>
                <a:spcPts val="0"/>
              </a:spcAft>
              <a:buClr>
                <a:srgbClr val="000000"/>
              </a:buClr>
              <a:buSzPts val="6400"/>
              <a:buFont typeface="Arial"/>
              <a:buChar char="»"/>
              <a:defRPr sz="6400">
                <a:latin typeface="Calibri"/>
                <a:ea typeface="Calibri"/>
                <a:cs typeface="Calibri"/>
                <a:sym typeface="Calibri"/>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19" name="Google Shape;19;p86"/>
          <p:cNvSpPr txBox="1">
            <a:spLocks noGrp="1"/>
          </p:cNvSpPr>
          <p:nvPr>
            <p:ph type="sldNum" idx="12"/>
          </p:nvPr>
        </p:nvSpPr>
        <p:spPr>
          <a:xfrm>
            <a:off x="19917058" y="12835872"/>
            <a:ext cx="504544" cy="483906"/>
          </a:xfrm>
          <a:prstGeom prst="rect">
            <a:avLst/>
          </a:prstGeom>
          <a:noFill/>
          <a:ln>
            <a:noFill/>
          </a:ln>
        </p:spPr>
        <p:txBody>
          <a:bodyPr spcFirstLastPara="1" wrap="square" lIns="91425" tIns="91425" rIns="91425" bIns="91425" anchor="ctr" anchorCtr="0">
            <a:spAutoFit/>
          </a:bodyPr>
          <a:lstStyle>
            <a:lvl1pPr marL="0" lvl="0" indent="0" algn="r">
              <a:lnSpc>
                <a:spcPct val="100000"/>
              </a:lnSpc>
              <a:spcBef>
                <a:spcPts val="0"/>
              </a:spcBef>
              <a:spcAft>
                <a:spcPts val="0"/>
              </a:spcAft>
              <a:buClr>
                <a:srgbClr val="888888"/>
              </a:buClr>
              <a:buSzPts val="2400"/>
              <a:buFont typeface="Calibri"/>
              <a:buNone/>
              <a:defRPr sz="2400">
                <a:solidFill>
                  <a:srgbClr val="888888"/>
                </a:solidFill>
                <a:latin typeface="Calibri"/>
                <a:ea typeface="Calibri"/>
                <a:cs typeface="Calibri"/>
                <a:sym typeface="Calibri"/>
              </a:defRPr>
            </a:lvl1pPr>
            <a:lvl2pPr marL="0" lvl="1" indent="0" algn="r">
              <a:lnSpc>
                <a:spcPct val="100000"/>
              </a:lnSpc>
              <a:spcBef>
                <a:spcPts val="0"/>
              </a:spcBef>
              <a:spcAft>
                <a:spcPts val="0"/>
              </a:spcAft>
              <a:buClr>
                <a:srgbClr val="888888"/>
              </a:buClr>
              <a:buSzPts val="2400"/>
              <a:buFont typeface="Calibri"/>
              <a:buNone/>
              <a:defRPr sz="2400">
                <a:solidFill>
                  <a:srgbClr val="888888"/>
                </a:solidFill>
                <a:latin typeface="Calibri"/>
                <a:ea typeface="Calibri"/>
                <a:cs typeface="Calibri"/>
                <a:sym typeface="Calibri"/>
              </a:defRPr>
            </a:lvl2pPr>
            <a:lvl3pPr marL="0" lvl="2" indent="0" algn="r">
              <a:lnSpc>
                <a:spcPct val="100000"/>
              </a:lnSpc>
              <a:spcBef>
                <a:spcPts val="0"/>
              </a:spcBef>
              <a:spcAft>
                <a:spcPts val="0"/>
              </a:spcAft>
              <a:buClr>
                <a:srgbClr val="888888"/>
              </a:buClr>
              <a:buSzPts val="2400"/>
              <a:buFont typeface="Calibri"/>
              <a:buNone/>
              <a:defRPr sz="2400">
                <a:solidFill>
                  <a:srgbClr val="888888"/>
                </a:solidFill>
                <a:latin typeface="Calibri"/>
                <a:ea typeface="Calibri"/>
                <a:cs typeface="Calibri"/>
                <a:sym typeface="Calibri"/>
              </a:defRPr>
            </a:lvl3pPr>
            <a:lvl4pPr marL="0" lvl="3" indent="0" algn="r">
              <a:lnSpc>
                <a:spcPct val="100000"/>
              </a:lnSpc>
              <a:spcBef>
                <a:spcPts val="0"/>
              </a:spcBef>
              <a:spcAft>
                <a:spcPts val="0"/>
              </a:spcAft>
              <a:buClr>
                <a:srgbClr val="888888"/>
              </a:buClr>
              <a:buSzPts val="2400"/>
              <a:buFont typeface="Calibri"/>
              <a:buNone/>
              <a:defRPr sz="2400">
                <a:solidFill>
                  <a:srgbClr val="888888"/>
                </a:solidFill>
                <a:latin typeface="Calibri"/>
                <a:ea typeface="Calibri"/>
                <a:cs typeface="Calibri"/>
                <a:sym typeface="Calibri"/>
              </a:defRPr>
            </a:lvl4pPr>
            <a:lvl5pPr marL="0" lvl="4" indent="0" algn="r">
              <a:lnSpc>
                <a:spcPct val="100000"/>
              </a:lnSpc>
              <a:spcBef>
                <a:spcPts val="0"/>
              </a:spcBef>
              <a:spcAft>
                <a:spcPts val="0"/>
              </a:spcAft>
              <a:buClr>
                <a:srgbClr val="888888"/>
              </a:buClr>
              <a:buSzPts val="2400"/>
              <a:buFont typeface="Calibri"/>
              <a:buNone/>
              <a:defRPr sz="2400">
                <a:solidFill>
                  <a:srgbClr val="888888"/>
                </a:solidFill>
                <a:latin typeface="Calibri"/>
                <a:ea typeface="Calibri"/>
                <a:cs typeface="Calibri"/>
                <a:sym typeface="Calibri"/>
              </a:defRPr>
            </a:lvl5pPr>
            <a:lvl6pPr marL="0" lvl="5" indent="0" algn="r">
              <a:lnSpc>
                <a:spcPct val="100000"/>
              </a:lnSpc>
              <a:spcBef>
                <a:spcPts val="0"/>
              </a:spcBef>
              <a:spcAft>
                <a:spcPts val="0"/>
              </a:spcAft>
              <a:buClr>
                <a:srgbClr val="888888"/>
              </a:buClr>
              <a:buSzPts val="2400"/>
              <a:buFont typeface="Calibri"/>
              <a:buNone/>
              <a:defRPr sz="2400">
                <a:solidFill>
                  <a:srgbClr val="888888"/>
                </a:solidFill>
                <a:latin typeface="Calibri"/>
                <a:ea typeface="Calibri"/>
                <a:cs typeface="Calibri"/>
                <a:sym typeface="Calibri"/>
              </a:defRPr>
            </a:lvl6pPr>
            <a:lvl7pPr marL="0" lvl="6" indent="0" algn="r">
              <a:lnSpc>
                <a:spcPct val="100000"/>
              </a:lnSpc>
              <a:spcBef>
                <a:spcPts val="0"/>
              </a:spcBef>
              <a:spcAft>
                <a:spcPts val="0"/>
              </a:spcAft>
              <a:buClr>
                <a:srgbClr val="888888"/>
              </a:buClr>
              <a:buSzPts val="2400"/>
              <a:buFont typeface="Calibri"/>
              <a:buNone/>
              <a:defRPr sz="2400">
                <a:solidFill>
                  <a:srgbClr val="888888"/>
                </a:solidFill>
                <a:latin typeface="Calibri"/>
                <a:ea typeface="Calibri"/>
                <a:cs typeface="Calibri"/>
                <a:sym typeface="Calibri"/>
              </a:defRPr>
            </a:lvl7pPr>
            <a:lvl8pPr marL="0" lvl="7" indent="0" algn="r">
              <a:lnSpc>
                <a:spcPct val="100000"/>
              </a:lnSpc>
              <a:spcBef>
                <a:spcPts val="0"/>
              </a:spcBef>
              <a:spcAft>
                <a:spcPts val="0"/>
              </a:spcAft>
              <a:buClr>
                <a:srgbClr val="888888"/>
              </a:buClr>
              <a:buSzPts val="2400"/>
              <a:buFont typeface="Calibri"/>
              <a:buNone/>
              <a:defRPr sz="2400">
                <a:solidFill>
                  <a:srgbClr val="888888"/>
                </a:solidFill>
                <a:latin typeface="Calibri"/>
                <a:ea typeface="Calibri"/>
                <a:cs typeface="Calibri"/>
                <a:sym typeface="Calibri"/>
              </a:defRPr>
            </a:lvl8pPr>
            <a:lvl9pPr marL="0" lvl="8" indent="0" algn="r">
              <a:lnSpc>
                <a:spcPct val="100000"/>
              </a:lnSpc>
              <a:spcBef>
                <a:spcPts val="0"/>
              </a:spcBef>
              <a:spcAft>
                <a:spcPts val="0"/>
              </a:spcAft>
              <a:buClr>
                <a:srgbClr val="888888"/>
              </a:buClr>
              <a:buSzPts val="2400"/>
              <a:buFont typeface="Calibri"/>
              <a:buNone/>
              <a:defRPr sz="24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b="0" i="0" u="none" strike="noStrike" cap="none"/>
          </a:p>
        </p:txBody>
      </p:sp>
    </p:spTree>
    <p:extLst>
      <p:ext uri="{BB962C8B-B14F-4D97-AF65-F5344CB8AC3E}">
        <p14:creationId xmlns:p14="http://schemas.microsoft.com/office/powerpoint/2010/main" val="39940914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0"/>
        <p:cNvGrpSpPr/>
        <p:nvPr/>
      </p:nvGrpSpPr>
      <p:grpSpPr>
        <a:xfrm>
          <a:off x="0" y="0"/>
          <a:ext cx="0" cy="0"/>
          <a:chOff x="0" y="0"/>
          <a:chExt cx="0" cy="0"/>
        </a:xfrm>
      </p:grpSpPr>
      <p:sp>
        <p:nvSpPr>
          <p:cNvPr id="21" name="Google Shape;21;p87"/>
          <p:cNvSpPr/>
          <p:nvPr/>
        </p:nvSpPr>
        <p:spPr>
          <a:xfrm>
            <a:off x="2015066" y="0"/>
            <a:ext cx="15868696" cy="13716000"/>
          </a:xfrm>
          <a:prstGeom prst="rect">
            <a:avLst/>
          </a:prstGeom>
          <a:solidFill>
            <a:schemeClr val="lt2">
              <a:alpha val="9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87"/>
          <p:cNvSpPr/>
          <p:nvPr/>
        </p:nvSpPr>
        <p:spPr>
          <a:xfrm>
            <a:off x="17883762" y="0"/>
            <a:ext cx="54864" cy="13716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87"/>
          <p:cNvSpPr txBox="1">
            <a:spLocks noGrp="1"/>
          </p:cNvSpPr>
          <p:nvPr>
            <p:ph type="ctrTitle"/>
          </p:nvPr>
        </p:nvSpPr>
        <p:spPr>
          <a:xfrm>
            <a:off x="5223616" y="6857997"/>
            <a:ext cx="11036132" cy="4537118"/>
          </a:xfrm>
          <a:prstGeom prst="rect">
            <a:avLst/>
          </a:prstGeom>
          <a:noFill/>
          <a:ln>
            <a:noFill/>
          </a:ln>
        </p:spPr>
        <p:txBody>
          <a:bodyPr spcFirstLastPara="1" wrap="square" lIns="50800" tIns="50800" rIns="50800" bIns="50800" anchor="t" anchorCtr="0">
            <a:normAutofit/>
          </a:bodyPr>
          <a:lstStyle>
            <a:lvl1pPr lvl="0" algn="r">
              <a:lnSpc>
                <a:spcPct val="80000"/>
              </a:lnSpc>
              <a:spcBef>
                <a:spcPts val="0"/>
              </a:spcBef>
              <a:spcAft>
                <a:spcPts val="0"/>
              </a:spcAft>
              <a:buClr>
                <a:srgbClr val="000000"/>
              </a:buClr>
              <a:buSzPts val="12000"/>
              <a:buFont typeface="Helvetica Neue"/>
              <a:buNone/>
              <a:defRPr sz="12000"/>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24" name="Google Shape;24;p87"/>
          <p:cNvSpPr txBox="1">
            <a:spLocks noGrp="1"/>
          </p:cNvSpPr>
          <p:nvPr>
            <p:ph type="subTitle" idx="1"/>
          </p:nvPr>
        </p:nvSpPr>
        <p:spPr>
          <a:xfrm>
            <a:off x="5544548" y="4537573"/>
            <a:ext cx="10715200" cy="2320426"/>
          </a:xfrm>
          <a:prstGeom prst="rect">
            <a:avLst/>
          </a:prstGeom>
          <a:noFill/>
          <a:ln>
            <a:noFill/>
          </a:ln>
        </p:spPr>
        <p:txBody>
          <a:bodyPr spcFirstLastPara="1" wrap="square" lIns="50800" tIns="0" rIns="50800" bIns="50800" anchor="b" anchorCtr="0">
            <a:normAutofit/>
          </a:bodyPr>
          <a:lstStyle>
            <a:lvl1pPr lvl="0" algn="r">
              <a:lnSpc>
                <a:spcPct val="90000"/>
              </a:lnSpc>
              <a:spcBef>
                <a:spcPts val="4500"/>
              </a:spcBef>
              <a:spcAft>
                <a:spcPts val="0"/>
              </a:spcAft>
              <a:buClr>
                <a:schemeClr val="dk1"/>
              </a:buClr>
              <a:buSzPts val="4428"/>
              <a:buFont typeface="Helvetica Neue"/>
              <a:buNone/>
              <a:defRPr sz="3600" b="0">
                <a:solidFill>
                  <a:schemeClr val="dk1"/>
                </a:solidFill>
              </a:defRPr>
            </a:lvl1pPr>
            <a:lvl2pPr lvl="1" algn="ctr">
              <a:lnSpc>
                <a:spcPct val="90000"/>
              </a:lnSpc>
              <a:spcBef>
                <a:spcPts val="4500"/>
              </a:spcBef>
              <a:spcAft>
                <a:spcPts val="0"/>
              </a:spcAft>
              <a:buClr>
                <a:srgbClr val="000000"/>
              </a:buClr>
              <a:buSzPts val="4428"/>
              <a:buFont typeface="Helvetica Neue"/>
              <a:buNone/>
              <a:defRPr sz="3600"/>
            </a:lvl2pPr>
            <a:lvl3pPr lvl="2" algn="ctr">
              <a:lnSpc>
                <a:spcPct val="90000"/>
              </a:lnSpc>
              <a:spcBef>
                <a:spcPts val="4500"/>
              </a:spcBef>
              <a:spcAft>
                <a:spcPts val="0"/>
              </a:spcAft>
              <a:buClr>
                <a:srgbClr val="000000"/>
              </a:buClr>
              <a:buSzPts val="4428"/>
              <a:buFont typeface="Helvetica Neue"/>
              <a:buNone/>
              <a:defRPr sz="3600"/>
            </a:lvl3pPr>
            <a:lvl4pPr lvl="3" algn="ctr">
              <a:lnSpc>
                <a:spcPct val="90000"/>
              </a:lnSpc>
              <a:spcBef>
                <a:spcPts val="4500"/>
              </a:spcBef>
              <a:spcAft>
                <a:spcPts val="0"/>
              </a:spcAft>
              <a:buClr>
                <a:srgbClr val="000000"/>
              </a:buClr>
              <a:buSzPts val="3936"/>
              <a:buFont typeface="Helvetica Neue"/>
              <a:buNone/>
              <a:defRPr sz="3200"/>
            </a:lvl4pPr>
            <a:lvl5pPr lvl="4" algn="ctr">
              <a:lnSpc>
                <a:spcPct val="90000"/>
              </a:lnSpc>
              <a:spcBef>
                <a:spcPts val="4500"/>
              </a:spcBef>
              <a:spcAft>
                <a:spcPts val="0"/>
              </a:spcAft>
              <a:buClr>
                <a:srgbClr val="000000"/>
              </a:buClr>
              <a:buSzPts val="3936"/>
              <a:buFont typeface="Helvetica Neue"/>
              <a:buNone/>
              <a:defRPr sz="3200"/>
            </a:lvl5pPr>
            <a:lvl6pPr lvl="5" algn="ctr">
              <a:lnSpc>
                <a:spcPct val="90000"/>
              </a:lnSpc>
              <a:spcBef>
                <a:spcPts val="4500"/>
              </a:spcBef>
              <a:spcAft>
                <a:spcPts val="0"/>
              </a:spcAft>
              <a:buClr>
                <a:srgbClr val="000000"/>
              </a:buClr>
              <a:buSzPts val="3936"/>
              <a:buFont typeface="Helvetica Neue"/>
              <a:buNone/>
              <a:defRPr sz="3200"/>
            </a:lvl6pPr>
            <a:lvl7pPr lvl="6" algn="ctr">
              <a:lnSpc>
                <a:spcPct val="90000"/>
              </a:lnSpc>
              <a:spcBef>
                <a:spcPts val="4500"/>
              </a:spcBef>
              <a:spcAft>
                <a:spcPts val="0"/>
              </a:spcAft>
              <a:buClr>
                <a:srgbClr val="000000"/>
              </a:buClr>
              <a:buSzPts val="3936"/>
              <a:buFont typeface="Helvetica Neue"/>
              <a:buNone/>
              <a:defRPr sz="3200"/>
            </a:lvl7pPr>
            <a:lvl8pPr lvl="7" algn="ctr">
              <a:lnSpc>
                <a:spcPct val="90000"/>
              </a:lnSpc>
              <a:spcBef>
                <a:spcPts val="4500"/>
              </a:spcBef>
              <a:spcAft>
                <a:spcPts val="0"/>
              </a:spcAft>
              <a:buClr>
                <a:srgbClr val="000000"/>
              </a:buClr>
              <a:buSzPts val="3936"/>
              <a:buFont typeface="Helvetica Neue"/>
              <a:buNone/>
              <a:defRPr sz="3200"/>
            </a:lvl8pPr>
            <a:lvl9pPr lvl="8" algn="ctr">
              <a:lnSpc>
                <a:spcPct val="90000"/>
              </a:lnSpc>
              <a:spcBef>
                <a:spcPts val="4500"/>
              </a:spcBef>
              <a:spcAft>
                <a:spcPts val="0"/>
              </a:spcAft>
              <a:buClr>
                <a:srgbClr val="000000"/>
              </a:buClr>
              <a:buSzPts val="3936"/>
              <a:buFont typeface="Helvetica Neue"/>
              <a:buNone/>
              <a:defRPr sz="3200"/>
            </a:lvl9pPr>
          </a:lstStyle>
          <a:p>
            <a:endParaRPr/>
          </a:p>
        </p:txBody>
      </p:sp>
      <p:sp>
        <p:nvSpPr>
          <p:cNvPr id="25" name="Google Shape;25;p87"/>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5E5E5E"/>
              </a:buClr>
              <a:buSzPts val="2400"/>
              <a:buFont typeface="Helvetica Neue"/>
              <a:buNone/>
              <a:defRPr sz="2400" b="0" i="0" u="none" strike="noStrike" cap="none">
                <a:solidFill>
                  <a:srgbClr val="5E5E5E"/>
                </a:solidFill>
                <a:latin typeface="Helvetica Neue"/>
                <a:ea typeface="Helvetica Neue"/>
                <a:cs typeface="Helvetica Neue"/>
                <a:sym typeface="Helvetica Neue"/>
              </a:defRPr>
            </a:lvl1pPr>
            <a:lvl2pPr marR="0" lvl="1" algn="ctr" rtl="0">
              <a:lnSpc>
                <a:spcPct val="100000"/>
              </a:lnSpc>
              <a:spcBef>
                <a:spcPts val="0"/>
              </a:spcBef>
              <a:spcAft>
                <a:spcPts val="0"/>
              </a:spcAft>
              <a:buClr>
                <a:srgbClr val="5E5E5E"/>
              </a:buClr>
              <a:buSzPts val="2400"/>
              <a:buFont typeface="Helvetica Neue"/>
              <a:buNone/>
              <a:defRPr sz="2400" b="0" i="0" u="none" strike="noStrike" cap="none">
                <a:solidFill>
                  <a:srgbClr val="5E5E5E"/>
                </a:solidFill>
                <a:latin typeface="Helvetica Neue"/>
                <a:ea typeface="Helvetica Neue"/>
                <a:cs typeface="Helvetica Neue"/>
                <a:sym typeface="Helvetica Neue"/>
              </a:defRPr>
            </a:lvl2pPr>
            <a:lvl3pPr marR="0" lvl="2" algn="ctr" rtl="0">
              <a:lnSpc>
                <a:spcPct val="100000"/>
              </a:lnSpc>
              <a:spcBef>
                <a:spcPts val="0"/>
              </a:spcBef>
              <a:spcAft>
                <a:spcPts val="0"/>
              </a:spcAft>
              <a:buClr>
                <a:srgbClr val="5E5E5E"/>
              </a:buClr>
              <a:buSzPts val="2400"/>
              <a:buFont typeface="Helvetica Neue"/>
              <a:buNone/>
              <a:defRPr sz="2400" b="0" i="0" u="none" strike="noStrike" cap="none">
                <a:solidFill>
                  <a:srgbClr val="5E5E5E"/>
                </a:solidFill>
                <a:latin typeface="Helvetica Neue"/>
                <a:ea typeface="Helvetica Neue"/>
                <a:cs typeface="Helvetica Neue"/>
                <a:sym typeface="Helvetica Neue"/>
              </a:defRPr>
            </a:lvl3pPr>
            <a:lvl4pPr marR="0" lvl="3" algn="ctr" rtl="0">
              <a:lnSpc>
                <a:spcPct val="100000"/>
              </a:lnSpc>
              <a:spcBef>
                <a:spcPts val="0"/>
              </a:spcBef>
              <a:spcAft>
                <a:spcPts val="0"/>
              </a:spcAft>
              <a:buClr>
                <a:srgbClr val="5E5E5E"/>
              </a:buClr>
              <a:buSzPts val="2400"/>
              <a:buFont typeface="Helvetica Neue"/>
              <a:buNone/>
              <a:defRPr sz="2400" b="0" i="0" u="none" strike="noStrike" cap="none">
                <a:solidFill>
                  <a:srgbClr val="5E5E5E"/>
                </a:solidFill>
                <a:latin typeface="Helvetica Neue"/>
                <a:ea typeface="Helvetica Neue"/>
                <a:cs typeface="Helvetica Neue"/>
                <a:sym typeface="Helvetica Neue"/>
              </a:defRPr>
            </a:lvl4pPr>
            <a:lvl5pPr marR="0" lvl="4" algn="ctr" rtl="0">
              <a:lnSpc>
                <a:spcPct val="100000"/>
              </a:lnSpc>
              <a:spcBef>
                <a:spcPts val="0"/>
              </a:spcBef>
              <a:spcAft>
                <a:spcPts val="0"/>
              </a:spcAft>
              <a:buClr>
                <a:srgbClr val="5E5E5E"/>
              </a:buClr>
              <a:buSzPts val="2400"/>
              <a:buFont typeface="Helvetica Neue"/>
              <a:buNone/>
              <a:defRPr sz="2400" b="0" i="0" u="none" strike="noStrike" cap="none">
                <a:solidFill>
                  <a:srgbClr val="5E5E5E"/>
                </a:solidFill>
                <a:latin typeface="Helvetica Neue"/>
                <a:ea typeface="Helvetica Neue"/>
                <a:cs typeface="Helvetica Neue"/>
                <a:sym typeface="Helvetica Neue"/>
              </a:defRPr>
            </a:lvl5pPr>
            <a:lvl6pPr marR="0" lvl="5" algn="ctr" rtl="0">
              <a:lnSpc>
                <a:spcPct val="100000"/>
              </a:lnSpc>
              <a:spcBef>
                <a:spcPts val="0"/>
              </a:spcBef>
              <a:spcAft>
                <a:spcPts val="0"/>
              </a:spcAft>
              <a:buClr>
                <a:srgbClr val="5E5E5E"/>
              </a:buClr>
              <a:buSzPts val="2400"/>
              <a:buFont typeface="Helvetica Neue"/>
              <a:buNone/>
              <a:defRPr sz="2400" b="0" i="0" u="none" strike="noStrike" cap="none">
                <a:solidFill>
                  <a:srgbClr val="5E5E5E"/>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5E5E5E"/>
              </a:buClr>
              <a:buSzPts val="2400"/>
              <a:buFont typeface="Helvetica Neue"/>
              <a:buNone/>
              <a:defRPr sz="2400" b="0" i="0" u="none" strike="noStrike" cap="none">
                <a:solidFill>
                  <a:srgbClr val="5E5E5E"/>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5E5E5E"/>
              </a:buClr>
              <a:buSzPts val="2400"/>
              <a:buFont typeface="Helvetica Neue"/>
              <a:buNone/>
              <a:defRPr sz="2400" b="0" i="0" u="none" strike="noStrike" cap="none">
                <a:solidFill>
                  <a:srgbClr val="5E5E5E"/>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5E5E5E"/>
              </a:buClr>
              <a:buSzPts val="2400"/>
              <a:buFont typeface="Helvetica Neue"/>
              <a:buNone/>
              <a:defRPr sz="2400" b="0" i="0" u="none" strike="noStrike" cap="none">
                <a:solidFill>
                  <a:srgbClr val="5E5E5E"/>
                </a:solidFill>
                <a:latin typeface="Helvetica Neue"/>
                <a:ea typeface="Helvetica Neue"/>
                <a:cs typeface="Helvetica Neue"/>
                <a:sym typeface="Helvetica Neue"/>
              </a:defRPr>
            </a:lvl9pPr>
          </a:lstStyle>
          <a:p>
            <a:endParaRPr/>
          </a:p>
        </p:txBody>
      </p:sp>
      <p:sp>
        <p:nvSpPr>
          <p:cNvPr id="26" name="Google Shape;26;p87"/>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5E5E5E"/>
              </a:buClr>
              <a:buSzPts val="2400"/>
              <a:buFont typeface="Helvetica Neue"/>
              <a:buNone/>
              <a:defRPr sz="2400" b="0" i="0" u="none" strike="noStrike" cap="none">
                <a:solidFill>
                  <a:srgbClr val="5E5E5E"/>
                </a:solidFill>
                <a:latin typeface="Helvetica Neue"/>
                <a:ea typeface="Helvetica Neue"/>
                <a:cs typeface="Helvetica Neue"/>
                <a:sym typeface="Helvetica Neue"/>
              </a:defRPr>
            </a:lvl1pPr>
            <a:lvl2pPr marR="0" lvl="1" algn="ctr" rtl="0">
              <a:lnSpc>
                <a:spcPct val="100000"/>
              </a:lnSpc>
              <a:spcBef>
                <a:spcPts val="0"/>
              </a:spcBef>
              <a:spcAft>
                <a:spcPts val="0"/>
              </a:spcAft>
              <a:buClr>
                <a:srgbClr val="5E5E5E"/>
              </a:buClr>
              <a:buSzPts val="2400"/>
              <a:buFont typeface="Helvetica Neue"/>
              <a:buNone/>
              <a:defRPr sz="2400" b="0" i="0" u="none" strike="noStrike" cap="none">
                <a:solidFill>
                  <a:srgbClr val="5E5E5E"/>
                </a:solidFill>
                <a:latin typeface="Helvetica Neue"/>
                <a:ea typeface="Helvetica Neue"/>
                <a:cs typeface="Helvetica Neue"/>
                <a:sym typeface="Helvetica Neue"/>
              </a:defRPr>
            </a:lvl2pPr>
            <a:lvl3pPr marR="0" lvl="2" algn="ctr" rtl="0">
              <a:lnSpc>
                <a:spcPct val="100000"/>
              </a:lnSpc>
              <a:spcBef>
                <a:spcPts val="0"/>
              </a:spcBef>
              <a:spcAft>
                <a:spcPts val="0"/>
              </a:spcAft>
              <a:buClr>
                <a:srgbClr val="5E5E5E"/>
              </a:buClr>
              <a:buSzPts val="2400"/>
              <a:buFont typeface="Helvetica Neue"/>
              <a:buNone/>
              <a:defRPr sz="2400" b="0" i="0" u="none" strike="noStrike" cap="none">
                <a:solidFill>
                  <a:srgbClr val="5E5E5E"/>
                </a:solidFill>
                <a:latin typeface="Helvetica Neue"/>
                <a:ea typeface="Helvetica Neue"/>
                <a:cs typeface="Helvetica Neue"/>
                <a:sym typeface="Helvetica Neue"/>
              </a:defRPr>
            </a:lvl3pPr>
            <a:lvl4pPr marR="0" lvl="3" algn="ctr" rtl="0">
              <a:lnSpc>
                <a:spcPct val="100000"/>
              </a:lnSpc>
              <a:spcBef>
                <a:spcPts val="0"/>
              </a:spcBef>
              <a:spcAft>
                <a:spcPts val="0"/>
              </a:spcAft>
              <a:buClr>
                <a:srgbClr val="5E5E5E"/>
              </a:buClr>
              <a:buSzPts val="2400"/>
              <a:buFont typeface="Helvetica Neue"/>
              <a:buNone/>
              <a:defRPr sz="2400" b="0" i="0" u="none" strike="noStrike" cap="none">
                <a:solidFill>
                  <a:srgbClr val="5E5E5E"/>
                </a:solidFill>
                <a:latin typeface="Helvetica Neue"/>
                <a:ea typeface="Helvetica Neue"/>
                <a:cs typeface="Helvetica Neue"/>
                <a:sym typeface="Helvetica Neue"/>
              </a:defRPr>
            </a:lvl4pPr>
            <a:lvl5pPr marR="0" lvl="4" algn="ctr" rtl="0">
              <a:lnSpc>
                <a:spcPct val="100000"/>
              </a:lnSpc>
              <a:spcBef>
                <a:spcPts val="0"/>
              </a:spcBef>
              <a:spcAft>
                <a:spcPts val="0"/>
              </a:spcAft>
              <a:buClr>
                <a:srgbClr val="5E5E5E"/>
              </a:buClr>
              <a:buSzPts val="2400"/>
              <a:buFont typeface="Helvetica Neue"/>
              <a:buNone/>
              <a:defRPr sz="2400" b="0" i="0" u="none" strike="noStrike" cap="none">
                <a:solidFill>
                  <a:srgbClr val="5E5E5E"/>
                </a:solidFill>
                <a:latin typeface="Helvetica Neue"/>
                <a:ea typeface="Helvetica Neue"/>
                <a:cs typeface="Helvetica Neue"/>
                <a:sym typeface="Helvetica Neue"/>
              </a:defRPr>
            </a:lvl5pPr>
            <a:lvl6pPr marR="0" lvl="5" algn="ctr" rtl="0">
              <a:lnSpc>
                <a:spcPct val="100000"/>
              </a:lnSpc>
              <a:spcBef>
                <a:spcPts val="0"/>
              </a:spcBef>
              <a:spcAft>
                <a:spcPts val="0"/>
              </a:spcAft>
              <a:buClr>
                <a:srgbClr val="5E5E5E"/>
              </a:buClr>
              <a:buSzPts val="2400"/>
              <a:buFont typeface="Helvetica Neue"/>
              <a:buNone/>
              <a:defRPr sz="2400" b="0" i="0" u="none" strike="noStrike" cap="none">
                <a:solidFill>
                  <a:srgbClr val="5E5E5E"/>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5E5E5E"/>
              </a:buClr>
              <a:buSzPts val="2400"/>
              <a:buFont typeface="Helvetica Neue"/>
              <a:buNone/>
              <a:defRPr sz="2400" b="0" i="0" u="none" strike="noStrike" cap="none">
                <a:solidFill>
                  <a:srgbClr val="5E5E5E"/>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5E5E5E"/>
              </a:buClr>
              <a:buSzPts val="2400"/>
              <a:buFont typeface="Helvetica Neue"/>
              <a:buNone/>
              <a:defRPr sz="2400" b="0" i="0" u="none" strike="noStrike" cap="none">
                <a:solidFill>
                  <a:srgbClr val="5E5E5E"/>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5E5E5E"/>
              </a:buClr>
              <a:buSzPts val="2400"/>
              <a:buFont typeface="Helvetica Neue"/>
              <a:buNone/>
              <a:defRPr sz="2400" b="0" i="0" u="none" strike="noStrike" cap="none">
                <a:solidFill>
                  <a:srgbClr val="5E5E5E"/>
                </a:solidFill>
                <a:latin typeface="Helvetica Neue"/>
                <a:ea typeface="Helvetica Neue"/>
                <a:cs typeface="Helvetica Neue"/>
                <a:sym typeface="Helvetica Neue"/>
              </a:defRPr>
            </a:lvl9pPr>
          </a:lstStyle>
          <a:p>
            <a:endParaRPr/>
          </a:p>
        </p:txBody>
      </p:sp>
      <p:sp>
        <p:nvSpPr>
          <p:cNvPr id="27" name="Google Shape;27;p87"/>
          <p:cNvSpPr txBox="1">
            <a:spLocks noGrp="1"/>
          </p:cNvSpPr>
          <p:nvPr>
            <p:ph type="sldNum" idx="12"/>
          </p:nvPr>
        </p:nvSpPr>
        <p:spPr>
          <a:xfrm>
            <a:off x="11995956" y="13076008"/>
            <a:ext cx="379591" cy="379591"/>
          </a:xfrm>
          <a:prstGeom prst="rect">
            <a:avLst/>
          </a:prstGeom>
          <a:noFill/>
          <a:ln>
            <a:noFill/>
          </a:ln>
        </p:spPr>
        <p:txBody>
          <a:bodyPr spcFirstLastPara="1" wrap="square" lIns="50800" tIns="50800" rIns="457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a:lvl1pPr>
            <a:lvl2pPr marL="0" lvl="1" indent="0" algn="ctr">
              <a:lnSpc>
                <a:spcPct val="100000"/>
              </a:lnSpc>
              <a:spcBef>
                <a:spcPts val="0"/>
              </a:spcBef>
              <a:spcAft>
                <a:spcPts val="0"/>
              </a:spcAft>
              <a:buClr>
                <a:srgbClr val="000000"/>
              </a:buClr>
              <a:buSzPts val="1800"/>
              <a:buFont typeface="Helvetica Neue"/>
              <a:buNone/>
              <a:defRPr/>
            </a:lvl2pPr>
            <a:lvl3pPr marL="0" lvl="2" indent="0" algn="ctr">
              <a:lnSpc>
                <a:spcPct val="100000"/>
              </a:lnSpc>
              <a:spcBef>
                <a:spcPts val="0"/>
              </a:spcBef>
              <a:spcAft>
                <a:spcPts val="0"/>
              </a:spcAft>
              <a:buClr>
                <a:srgbClr val="000000"/>
              </a:buClr>
              <a:buSzPts val="1800"/>
              <a:buFont typeface="Helvetica Neue"/>
              <a:buNone/>
              <a:defRPr/>
            </a:lvl3pPr>
            <a:lvl4pPr marL="0" lvl="3" indent="0" algn="ctr">
              <a:lnSpc>
                <a:spcPct val="100000"/>
              </a:lnSpc>
              <a:spcBef>
                <a:spcPts val="0"/>
              </a:spcBef>
              <a:spcAft>
                <a:spcPts val="0"/>
              </a:spcAft>
              <a:buClr>
                <a:srgbClr val="000000"/>
              </a:buClr>
              <a:buSzPts val="1800"/>
              <a:buFont typeface="Helvetica Neue"/>
              <a:buNone/>
              <a:defRPr/>
            </a:lvl4pPr>
            <a:lvl5pPr marL="0" lvl="4" indent="0" algn="ctr">
              <a:lnSpc>
                <a:spcPct val="100000"/>
              </a:lnSpc>
              <a:spcBef>
                <a:spcPts val="0"/>
              </a:spcBef>
              <a:spcAft>
                <a:spcPts val="0"/>
              </a:spcAft>
              <a:buClr>
                <a:srgbClr val="000000"/>
              </a:buClr>
              <a:buSzPts val="1800"/>
              <a:buFont typeface="Helvetica Neue"/>
              <a:buNone/>
              <a:defRPr/>
            </a:lvl5pPr>
            <a:lvl6pPr marL="0" lvl="5" indent="0" algn="ctr">
              <a:lnSpc>
                <a:spcPct val="100000"/>
              </a:lnSpc>
              <a:spcBef>
                <a:spcPts val="0"/>
              </a:spcBef>
              <a:spcAft>
                <a:spcPts val="0"/>
              </a:spcAft>
              <a:buClr>
                <a:srgbClr val="000000"/>
              </a:buClr>
              <a:buSzPts val="1800"/>
              <a:buFont typeface="Helvetica Neue"/>
              <a:buNone/>
              <a:defRPr/>
            </a:lvl6pPr>
            <a:lvl7pPr marL="0" lvl="6" indent="0" algn="ctr">
              <a:lnSpc>
                <a:spcPct val="100000"/>
              </a:lnSpc>
              <a:spcBef>
                <a:spcPts val="0"/>
              </a:spcBef>
              <a:spcAft>
                <a:spcPts val="0"/>
              </a:spcAft>
              <a:buClr>
                <a:srgbClr val="000000"/>
              </a:buClr>
              <a:buSzPts val="1800"/>
              <a:buFont typeface="Helvetica Neue"/>
              <a:buNone/>
              <a:defRPr/>
            </a:lvl7pPr>
            <a:lvl8pPr marL="0" lvl="7" indent="0" algn="ctr">
              <a:lnSpc>
                <a:spcPct val="100000"/>
              </a:lnSpc>
              <a:spcBef>
                <a:spcPts val="0"/>
              </a:spcBef>
              <a:spcAft>
                <a:spcPts val="0"/>
              </a:spcAft>
              <a:buClr>
                <a:srgbClr val="000000"/>
              </a:buClr>
              <a:buSzPts val="1800"/>
              <a:buFont typeface="Helvetica Neue"/>
              <a:buNone/>
              <a:defRPr/>
            </a:lvl8pPr>
            <a:lvl9pPr marL="0" lvl="8" indent="0" algn="ctr">
              <a:lnSpc>
                <a:spcPct val="100000"/>
              </a:lnSpc>
              <a:spcBef>
                <a:spcPts val="0"/>
              </a:spcBef>
              <a:spcAft>
                <a:spcPts val="0"/>
              </a:spcAft>
              <a:buClr>
                <a:srgbClr val="000000"/>
              </a:buClr>
              <a:buSzPts val="1800"/>
              <a:buFont typeface="Helvetica Neue"/>
              <a:buNone/>
              <a:defRPr/>
            </a:lvl9pPr>
          </a:lstStyle>
          <a:p>
            <a:pPr marL="0" lvl="0" indent="0" algn="ctr" rtl="0">
              <a:spcBef>
                <a:spcPts val="0"/>
              </a:spcBef>
              <a:spcAft>
                <a:spcPts val="0"/>
              </a:spcAft>
              <a:buNone/>
            </a:pPr>
            <a:fld id="{00000000-1234-1234-1234-123412341234}" type="slidenum">
              <a:rPr lang="en-US"/>
              <a:t>‹#›</a:t>
            </a:fld>
            <a:endParaRPr/>
          </a:p>
        </p:txBody>
      </p:sp>
      <p:sp>
        <p:nvSpPr>
          <p:cNvPr id="28" name="Google Shape;28;p87"/>
          <p:cNvSpPr txBox="1"/>
          <p:nvPr/>
        </p:nvSpPr>
        <p:spPr>
          <a:xfrm>
            <a:off x="4382564" y="6525705"/>
            <a:ext cx="831272" cy="83099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accent6"/>
              </a:buClr>
              <a:buSzPts val="4800"/>
              <a:buFont typeface="Noto Sans Symbols"/>
              <a:buNone/>
            </a:pPr>
            <a:r>
              <a:rPr lang="en-US" sz="4800" b="0" i="0" u="none" strike="noStrike" cap="none">
                <a:solidFill>
                  <a:schemeClr val="accent6"/>
                </a:solidFill>
                <a:latin typeface="Noto Sans Symbols"/>
                <a:ea typeface="Noto Sans Symbols"/>
                <a:cs typeface="Noto Sans Symbols"/>
                <a:sym typeface="Noto Sans Symbols"/>
              </a:rPr>
              <a:t>◤</a:t>
            </a:r>
            <a:endParaRPr sz="4800" b="0" i="0" u="none" strike="noStrike" cap="none">
              <a:solidFill>
                <a:schemeClr val="accent6"/>
              </a:solidFill>
              <a:latin typeface="Arial"/>
              <a:ea typeface="Arial"/>
              <a:cs typeface="Arial"/>
              <a:sym typeface="Arial"/>
            </a:endParaRPr>
          </a:p>
        </p:txBody>
      </p:sp>
    </p:spTree>
    <p:extLst>
      <p:ext uri="{BB962C8B-B14F-4D97-AF65-F5344CB8AC3E}">
        <p14:creationId xmlns:p14="http://schemas.microsoft.com/office/powerpoint/2010/main" val="14927567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mp; Photo Alt">
  <p:cSld name="Title &amp; Photo Alt">
    <p:spTree>
      <p:nvGrpSpPr>
        <p:cNvPr id="1" name="Shape 29"/>
        <p:cNvGrpSpPr/>
        <p:nvPr/>
      </p:nvGrpSpPr>
      <p:grpSpPr>
        <a:xfrm>
          <a:off x="0" y="0"/>
          <a:ext cx="0" cy="0"/>
          <a:chOff x="0" y="0"/>
          <a:chExt cx="0" cy="0"/>
        </a:xfrm>
      </p:grpSpPr>
      <p:sp>
        <p:nvSpPr>
          <p:cNvPr id="30" name="Google Shape;30;p88"/>
          <p:cNvSpPr>
            <a:spLocks noGrp="1"/>
          </p:cNvSpPr>
          <p:nvPr>
            <p:ph type="pic" idx="2"/>
          </p:nvPr>
        </p:nvSpPr>
        <p:spPr>
          <a:xfrm>
            <a:off x="10972800" y="-203200"/>
            <a:ext cx="12144837" cy="14135100"/>
          </a:xfrm>
          <a:prstGeom prst="rect">
            <a:avLst/>
          </a:prstGeom>
          <a:noFill/>
          <a:ln>
            <a:noFill/>
          </a:ln>
        </p:spPr>
      </p:sp>
      <p:sp>
        <p:nvSpPr>
          <p:cNvPr id="31" name="Google Shape;31;p88"/>
          <p:cNvSpPr txBox="1">
            <a:spLocks noGrp="1"/>
          </p:cNvSpPr>
          <p:nvPr>
            <p:ph type="title"/>
          </p:nvPr>
        </p:nvSpPr>
        <p:spPr>
          <a:xfrm>
            <a:off x="1206500" y="1270000"/>
            <a:ext cx="9779000" cy="5882273"/>
          </a:xfrm>
          <a:prstGeom prst="rect">
            <a:avLst/>
          </a:prstGeom>
          <a:noFill/>
          <a:ln>
            <a:noFill/>
          </a:ln>
        </p:spPr>
        <p:txBody>
          <a:bodyPr spcFirstLastPara="1" wrap="square" lIns="50800" tIns="50800" rIns="50800" bIns="50800" anchor="b"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32" name="Google Shape;32;p88"/>
          <p:cNvSpPr txBox="1">
            <a:spLocks noGrp="1"/>
          </p:cNvSpPr>
          <p:nvPr>
            <p:ph type="body" idx="1"/>
          </p:nvPr>
        </p:nvSpPr>
        <p:spPr>
          <a:xfrm>
            <a:off x="1206500" y="7060576"/>
            <a:ext cx="9779000" cy="5385424"/>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228600" algn="l">
              <a:lnSpc>
                <a:spcPct val="100000"/>
              </a:lnSpc>
              <a:spcBef>
                <a:spcPts val="0"/>
              </a:spcBef>
              <a:spcAft>
                <a:spcPts val="0"/>
              </a:spcAft>
              <a:buClr>
                <a:srgbClr val="000000"/>
              </a:buClr>
              <a:buSzPts val="5500"/>
              <a:buFont typeface="Helvetica Neue"/>
              <a:buNone/>
              <a:defRPr sz="5500" b="1"/>
            </a:lvl2pPr>
            <a:lvl3pPr marL="1371600" lvl="2" indent="-228600" algn="l">
              <a:lnSpc>
                <a:spcPct val="100000"/>
              </a:lnSpc>
              <a:spcBef>
                <a:spcPts val="0"/>
              </a:spcBef>
              <a:spcAft>
                <a:spcPts val="0"/>
              </a:spcAft>
              <a:buClr>
                <a:srgbClr val="000000"/>
              </a:buClr>
              <a:buSzPts val="5500"/>
              <a:buFont typeface="Helvetica Neue"/>
              <a:buNone/>
              <a:defRPr sz="5500" b="1"/>
            </a:lvl3pPr>
            <a:lvl4pPr marL="1828800" lvl="3" indent="-228600" algn="l">
              <a:lnSpc>
                <a:spcPct val="100000"/>
              </a:lnSpc>
              <a:spcBef>
                <a:spcPts val="0"/>
              </a:spcBef>
              <a:spcAft>
                <a:spcPts val="0"/>
              </a:spcAft>
              <a:buClr>
                <a:srgbClr val="000000"/>
              </a:buClr>
              <a:buSzPts val="5500"/>
              <a:buFont typeface="Helvetica Neue"/>
              <a:buNone/>
              <a:defRPr sz="5500" b="1"/>
            </a:lvl4pPr>
            <a:lvl5pPr marL="2286000" lvl="4" indent="-228600" algn="l">
              <a:lnSpc>
                <a:spcPct val="100000"/>
              </a:lnSpc>
              <a:spcBef>
                <a:spcPts val="0"/>
              </a:spcBef>
              <a:spcAft>
                <a:spcPts val="0"/>
              </a:spcAft>
              <a:buClr>
                <a:srgbClr val="000000"/>
              </a:buClr>
              <a:buSzPts val="5500"/>
              <a:buFont typeface="Helvetica Neue"/>
              <a:buNone/>
              <a:defRPr sz="5500" b="1"/>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33" name="Google Shape;33;p88"/>
          <p:cNvSpPr txBox="1">
            <a:spLocks noGrp="1"/>
          </p:cNvSpPr>
          <p:nvPr>
            <p:ph type="sldNum" idx="12"/>
          </p:nvPr>
        </p:nvSpPr>
        <p:spPr>
          <a:xfrm>
            <a:off x="12001499" y="13085233"/>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249941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mp; Bullets">
  <p:cSld name="Title &amp; Bullets">
    <p:spTree>
      <p:nvGrpSpPr>
        <p:cNvPr id="1" name="Shape 34"/>
        <p:cNvGrpSpPr/>
        <p:nvPr/>
      </p:nvGrpSpPr>
      <p:grpSpPr>
        <a:xfrm>
          <a:off x="0" y="0"/>
          <a:ext cx="0" cy="0"/>
          <a:chOff x="0" y="0"/>
          <a:chExt cx="0" cy="0"/>
        </a:xfrm>
      </p:grpSpPr>
      <p:sp>
        <p:nvSpPr>
          <p:cNvPr id="35" name="Google Shape;35;p89"/>
          <p:cNvSpPr txBox="1">
            <a:spLocks noGrp="1"/>
          </p:cNvSpPr>
          <p:nvPr>
            <p:ph type="title"/>
          </p:nvPr>
        </p:nvSpPr>
        <p:spPr>
          <a:xfrm>
            <a:off x="1206500" y="1079500"/>
            <a:ext cx="21971000" cy="1433163"/>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36" name="Google Shape;36;p89"/>
          <p:cNvSpPr txBox="1">
            <a:spLocks noGrp="1"/>
          </p:cNvSpPr>
          <p:nvPr>
            <p:ph type="body" idx="1"/>
          </p:nvPr>
        </p:nvSpPr>
        <p:spPr>
          <a:xfrm>
            <a:off x="1206500" y="2372962"/>
            <a:ext cx="21971000" cy="93478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37" name="Google Shape;37;p89"/>
          <p:cNvSpPr txBox="1">
            <a:spLocks noGrp="1"/>
          </p:cNvSpPr>
          <p:nvPr>
            <p:ph type="body" idx="2"/>
          </p:nvPr>
        </p:nvSpPr>
        <p:spPr>
          <a:xfrm>
            <a:off x="1206500" y="4248504"/>
            <a:ext cx="21971000" cy="8256012"/>
          </a:xfrm>
          <a:prstGeom prst="rect">
            <a:avLst/>
          </a:prstGeom>
          <a:noFill/>
          <a:ln>
            <a:noFill/>
          </a:ln>
        </p:spPr>
        <p:txBody>
          <a:bodyPr spcFirstLastPara="1" wrap="square" lIns="50800" tIns="50800" rIns="50800" bIns="50800" anchor="t" anchorCtr="0">
            <a:normAutofit/>
          </a:bodyPr>
          <a:lstStyle>
            <a:lvl1pPr marL="457200" lvl="0" indent="-369189" algn="l">
              <a:lnSpc>
                <a:spcPct val="90000"/>
              </a:lnSpc>
              <a:spcBef>
                <a:spcPts val="4500"/>
              </a:spcBef>
              <a:spcAft>
                <a:spcPts val="0"/>
              </a:spcAft>
              <a:buClr>
                <a:srgbClr val="000000"/>
              </a:buClr>
              <a:buSzPts val="2214"/>
              <a:buChar char="•"/>
              <a:defRPr/>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38" name="Google Shape;38;p89"/>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492043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39"/>
        <p:cNvGrpSpPr/>
        <p:nvPr/>
      </p:nvGrpSpPr>
      <p:grpSpPr>
        <a:xfrm>
          <a:off x="0" y="0"/>
          <a:ext cx="0" cy="0"/>
          <a:chOff x="0" y="0"/>
          <a:chExt cx="0" cy="0"/>
        </a:xfrm>
      </p:grpSpPr>
      <p:sp>
        <p:nvSpPr>
          <p:cNvPr id="40" name="Google Shape;40;p90"/>
          <p:cNvSpPr txBox="1">
            <a:spLocks noGrp="1"/>
          </p:cNvSpPr>
          <p:nvPr>
            <p:ph type="body" idx="1"/>
          </p:nvPr>
        </p:nvSpPr>
        <p:spPr>
          <a:xfrm>
            <a:off x="1206500" y="4248504"/>
            <a:ext cx="21971000" cy="8256012"/>
          </a:xfrm>
          <a:prstGeom prst="rect">
            <a:avLst/>
          </a:prstGeom>
          <a:noFill/>
          <a:ln>
            <a:noFill/>
          </a:ln>
        </p:spPr>
        <p:txBody>
          <a:bodyPr spcFirstLastPara="1" wrap="square" lIns="50800" tIns="50800" rIns="50800" bIns="50800" anchor="t" anchorCtr="0">
            <a:normAutofit/>
          </a:bodyPr>
          <a:lstStyle>
            <a:lvl1pPr marL="457200" lvl="0" indent="-369189" algn="l">
              <a:lnSpc>
                <a:spcPct val="90000"/>
              </a:lnSpc>
              <a:spcBef>
                <a:spcPts val="4500"/>
              </a:spcBef>
              <a:spcAft>
                <a:spcPts val="0"/>
              </a:spcAft>
              <a:buClr>
                <a:srgbClr val="000000"/>
              </a:buClr>
              <a:buSzPts val="2214"/>
              <a:buChar char="•"/>
              <a:defRPr/>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41" name="Google Shape;41;p90"/>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83952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Bullets &amp; Photo">
  <p:cSld name="Title, Bullets &amp; Photo">
    <p:spTree>
      <p:nvGrpSpPr>
        <p:cNvPr id="1" name="Shape 42"/>
        <p:cNvGrpSpPr/>
        <p:nvPr/>
      </p:nvGrpSpPr>
      <p:grpSpPr>
        <a:xfrm>
          <a:off x="0" y="0"/>
          <a:ext cx="0" cy="0"/>
          <a:chOff x="0" y="0"/>
          <a:chExt cx="0" cy="0"/>
        </a:xfrm>
      </p:grpSpPr>
      <p:sp>
        <p:nvSpPr>
          <p:cNvPr id="43" name="Google Shape;43;p91"/>
          <p:cNvSpPr txBox="1">
            <a:spLocks noGrp="1"/>
          </p:cNvSpPr>
          <p:nvPr>
            <p:ph type="body" idx="1"/>
          </p:nvPr>
        </p:nvSpPr>
        <p:spPr>
          <a:xfrm>
            <a:off x="1206500" y="2372962"/>
            <a:ext cx="9779000" cy="93478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44" name="Google Shape;44;p91"/>
          <p:cNvSpPr txBox="1">
            <a:spLocks noGrp="1"/>
          </p:cNvSpPr>
          <p:nvPr>
            <p:ph type="body" idx="2"/>
          </p:nvPr>
        </p:nvSpPr>
        <p:spPr>
          <a:xfrm>
            <a:off x="1206500" y="4248504"/>
            <a:ext cx="9779000" cy="8256630"/>
          </a:xfrm>
          <a:prstGeom prst="rect">
            <a:avLst/>
          </a:prstGeom>
          <a:noFill/>
          <a:ln>
            <a:noFill/>
          </a:ln>
        </p:spPr>
        <p:txBody>
          <a:bodyPr spcFirstLastPara="1" wrap="square" lIns="50800" tIns="50800" rIns="50800" bIns="50800" anchor="t" anchorCtr="0">
            <a:normAutofit/>
          </a:bodyPr>
          <a:lstStyle>
            <a:lvl1pPr marL="457200" lvl="0" indent="-369189" algn="l">
              <a:lnSpc>
                <a:spcPct val="90000"/>
              </a:lnSpc>
              <a:spcBef>
                <a:spcPts val="4500"/>
              </a:spcBef>
              <a:spcAft>
                <a:spcPts val="0"/>
              </a:spcAft>
              <a:buClr>
                <a:srgbClr val="000000"/>
              </a:buClr>
              <a:buSzPts val="2214"/>
              <a:buChar char="•"/>
              <a:defRPr/>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45" name="Google Shape;45;p91"/>
          <p:cNvSpPr>
            <a:spLocks noGrp="1"/>
          </p:cNvSpPr>
          <p:nvPr>
            <p:ph type="pic" idx="3"/>
          </p:nvPr>
        </p:nvSpPr>
        <p:spPr>
          <a:xfrm>
            <a:off x="12192000" y="-407266"/>
            <a:ext cx="10916874" cy="14555832"/>
          </a:xfrm>
          <a:prstGeom prst="rect">
            <a:avLst/>
          </a:prstGeom>
          <a:noFill/>
          <a:ln>
            <a:noFill/>
          </a:ln>
        </p:spPr>
      </p:sp>
      <p:sp>
        <p:nvSpPr>
          <p:cNvPr id="46" name="Google Shape;46;p91"/>
          <p:cNvSpPr txBox="1">
            <a:spLocks noGrp="1"/>
          </p:cNvSpPr>
          <p:nvPr>
            <p:ph type="title"/>
          </p:nvPr>
        </p:nvSpPr>
        <p:spPr>
          <a:xfrm>
            <a:off x="1206500" y="1079500"/>
            <a:ext cx="9779000" cy="1435100"/>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47" name="Google Shape;47;p91"/>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796711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p:cSld name="Section">
    <p:spTree>
      <p:nvGrpSpPr>
        <p:cNvPr id="1" name="Shape 48"/>
        <p:cNvGrpSpPr/>
        <p:nvPr/>
      </p:nvGrpSpPr>
      <p:grpSpPr>
        <a:xfrm>
          <a:off x="0" y="0"/>
          <a:ext cx="0" cy="0"/>
          <a:chOff x="0" y="0"/>
          <a:chExt cx="0" cy="0"/>
        </a:xfrm>
      </p:grpSpPr>
      <p:sp>
        <p:nvSpPr>
          <p:cNvPr id="49" name="Google Shape;49;p92"/>
          <p:cNvSpPr txBox="1">
            <a:spLocks noGrp="1"/>
          </p:cNvSpPr>
          <p:nvPr>
            <p:ph type="title"/>
          </p:nvPr>
        </p:nvSpPr>
        <p:spPr>
          <a:xfrm>
            <a:off x="1206496" y="4533900"/>
            <a:ext cx="21971004" cy="4648200"/>
          </a:xfrm>
          <a:prstGeom prst="rect">
            <a:avLst/>
          </a:prstGeom>
          <a:noFill/>
          <a:ln>
            <a:noFill/>
          </a:ln>
        </p:spPr>
        <p:txBody>
          <a:bodyPr spcFirstLastPara="1" wrap="square" lIns="50800" tIns="50800" rIns="50800" bIns="50800" anchor="ctr" anchorCtr="0">
            <a:normAutofit/>
          </a:bodyPr>
          <a:lstStyle>
            <a:lvl1pPr lvl="0" algn="l">
              <a:lnSpc>
                <a:spcPct val="80000"/>
              </a:lnSpc>
              <a:spcBef>
                <a:spcPts val="0"/>
              </a:spcBef>
              <a:spcAft>
                <a:spcPts val="0"/>
              </a:spcAft>
              <a:buClr>
                <a:srgbClr val="000000"/>
              </a:buClr>
              <a:buSzPts val="11600"/>
              <a:buFont typeface="Helvetica Neue"/>
              <a:buNone/>
              <a:defRPr sz="11600" b="0">
                <a:latin typeface="Helvetica Neue"/>
                <a:ea typeface="Helvetica Neue"/>
                <a:cs typeface="Helvetica Neue"/>
                <a:sym typeface="Helvetica Neu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50" name="Google Shape;50;p92"/>
          <p:cNvSpPr txBox="1">
            <a:spLocks noGrp="1"/>
          </p:cNvSpPr>
          <p:nvPr>
            <p:ph type="sldNum" idx="12"/>
          </p:nvPr>
        </p:nvSpPr>
        <p:spPr>
          <a:xfrm>
            <a:off x="12001499" y="13085233"/>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076310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51"/>
        <p:cNvGrpSpPr/>
        <p:nvPr/>
      </p:nvGrpSpPr>
      <p:grpSpPr>
        <a:xfrm>
          <a:off x="0" y="0"/>
          <a:ext cx="0" cy="0"/>
          <a:chOff x="0" y="0"/>
          <a:chExt cx="0" cy="0"/>
        </a:xfrm>
      </p:grpSpPr>
      <p:sp>
        <p:nvSpPr>
          <p:cNvPr id="52" name="Google Shape;52;p93"/>
          <p:cNvSpPr txBox="1">
            <a:spLocks noGrp="1"/>
          </p:cNvSpPr>
          <p:nvPr>
            <p:ph type="title"/>
          </p:nvPr>
        </p:nvSpPr>
        <p:spPr>
          <a:xfrm>
            <a:off x="1206500" y="1079500"/>
            <a:ext cx="21971000" cy="1434949"/>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53" name="Google Shape;53;p93"/>
          <p:cNvSpPr txBox="1">
            <a:spLocks noGrp="1"/>
          </p:cNvSpPr>
          <p:nvPr>
            <p:ph type="body" idx="1"/>
          </p:nvPr>
        </p:nvSpPr>
        <p:spPr>
          <a:xfrm>
            <a:off x="1206500" y="2372962"/>
            <a:ext cx="21971000" cy="93478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54" name="Google Shape;54;p93"/>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318410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55"/>
        <p:cNvGrpSpPr/>
        <p:nvPr/>
      </p:nvGrpSpPr>
      <p:grpSpPr>
        <a:xfrm>
          <a:off x="0" y="0"/>
          <a:ext cx="0" cy="0"/>
          <a:chOff x="0" y="0"/>
          <a:chExt cx="0" cy="0"/>
        </a:xfrm>
      </p:grpSpPr>
      <p:sp>
        <p:nvSpPr>
          <p:cNvPr id="56" name="Google Shape;56;p94"/>
          <p:cNvSpPr txBox="1">
            <a:spLocks noGrp="1"/>
          </p:cNvSpPr>
          <p:nvPr>
            <p:ph type="title"/>
          </p:nvPr>
        </p:nvSpPr>
        <p:spPr>
          <a:xfrm>
            <a:off x="1206500" y="1079500"/>
            <a:ext cx="21971000" cy="1435100"/>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57" name="Google Shape;57;p94"/>
          <p:cNvSpPr txBox="1">
            <a:spLocks noGrp="1"/>
          </p:cNvSpPr>
          <p:nvPr>
            <p:ph type="body" idx="1"/>
          </p:nvPr>
        </p:nvSpPr>
        <p:spPr>
          <a:xfrm>
            <a:off x="1206500" y="2372962"/>
            <a:ext cx="21971000" cy="93478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58" name="Google Shape;58;p94"/>
          <p:cNvSpPr txBox="1">
            <a:spLocks noGrp="1"/>
          </p:cNvSpPr>
          <p:nvPr>
            <p:ph type="body" idx="2"/>
          </p:nvPr>
        </p:nvSpPr>
        <p:spPr>
          <a:xfrm>
            <a:off x="1206500" y="4248504"/>
            <a:ext cx="21971000" cy="8256012"/>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1800"/>
              </a:spcBef>
              <a:spcAft>
                <a:spcPts val="0"/>
              </a:spcAft>
              <a:buClr>
                <a:srgbClr val="000000"/>
              </a:buClr>
              <a:buSzPts val="5500"/>
              <a:buFont typeface="Helvetica Neue"/>
              <a:buNone/>
              <a:defRPr sz="5500"/>
            </a:lvl1pPr>
            <a:lvl2pPr marL="914400" lvl="1" indent="-228600" algn="l">
              <a:lnSpc>
                <a:spcPct val="100000"/>
              </a:lnSpc>
              <a:spcBef>
                <a:spcPts val="1800"/>
              </a:spcBef>
              <a:spcAft>
                <a:spcPts val="0"/>
              </a:spcAft>
              <a:buClr>
                <a:srgbClr val="000000"/>
              </a:buClr>
              <a:buSzPts val="5500"/>
              <a:buFont typeface="Helvetica Neue"/>
              <a:buNone/>
              <a:defRPr sz="5500"/>
            </a:lvl2pPr>
            <a:lvl3pPr marL="1371600" lvl="2" indent="-228600" algn="l">
              <a:lnSpc>
                <a:spcPct val="100000"/>
              </a:lnSpc>
              <a:spcBef>
                <a:spcPts val="1800"/>
              </a:spcBef>
              <a:spcAft>
                <a:spcPts val="0"/>
              </a:spcAft>
              <a:buClr>
                <a:srgbClr val="000000"/>
              </a:buClr>
              <a:buSzPts val="5500"/>
              <a:buFont typeface="Helvetica Neue"/>
              <a:buNone/>
              <a:defRPr sz="5500"/>
            </a:lvl3pPr>
            <a:lvl4pPr marL="1828800" lvl="3" indent="-228600" algn="l">
              <a:lnSpc>
                <a:spcPct val="100000"/>
              </a:lnSpc>
              <a:spcBef>
                <a:spcPts val="1800"/>
              </a:spcBef>
              <a:spcAft>
                <a:spcPts val="0"/>
              </a:spcAft>
              <a:buClr>
                <a:srgbClr val="000000"/>
              </a:buClr>
              <a:buSzPts val="5500"/>
              <a:buFont typeface="Helvetica Neue"/>
              <a:buNone/>
              <a:defRPr sz="5500"/>
            </a:lvl4pPr>
            <a:lvl5pPr marL="2286000" lvl="4" indent="-228600" algn="l">
              <a:lnSpc>
                <a:spcPct val="100000"/>
              </a:lnSpc>
              <a:spcBef>
                <a:spcPts val="1800"/>
              </a:spcBef>
              <a:spcAft>
                <a:spcPts val="0"/>
              </a:spcAft>
              <a:buClr>
                <a:srgbClr val="000000"/>
              </a:buClr>
              <a:buSzPts val="5500"/>
              <a:buFont typeface="Helvetica Neue"/>
              <a:buNone/>
              <a:defRPr sz="5500"/>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59" name="Google Shape;59;p94"/>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73925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910457886_1434x1669.jpg"/>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1206500" y="1270000"/>
            <a:ext cx="9779000" cy="5882273"/>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tatement">
  <p:cSld name="Statement">
    <p:spTree>
      <p:nvGrpSpPr>
        <p:cNvPr id="1" name="Shape 60"/>
        <p:cNvGrpSpPr/>
        <p:nvPr/>
      </p:nvGrpSpPr>
      <p:grpSpPr>
        <a:xfrm>
          <a:off x="0" y="0"/>
          <a:ext cx="0" cy="0"/>
          <a:chOff x="0" y="0"/>
          <a:chExt cx="0" cy="0"/>
        </a:xfrm>
      </p:grpSpPr>
      <p:sp>
        <p:nvSpPr>
          <p:cNvPr id="61" name="Google Shape;61;p95"/>
          <p:cNvSpPr txBox="1">
            <a:spLocks noGrp="1"/>
          </p:cNvSpPr>
          <p:nvPr>
            <p:ph type="body" idx="1"/>
          </p:nvPr>
        </p:nvSpPr>
        <p:spPr>
          <a:xfrm>
            <a:off x="1206500" y="4920843"/>
            <a:ext cx="21971000" cy="3874314"/>
          </a:xfrm>
          <a:prstGeom prst="rect">
            <a:avLst/>
          </a:prstGeom>
          <a:noFill/>
          <a:ln>
            <a:noFill/>
          </a:ln>
        </p:spPr>
        <p:txBody>
          <a:bodyPr spcFirstLastPara="1" wrap="square" lIns="50800" tIns="50800" rIns="50800" bIns="50800" anchor="ctr" anchorCtr="0">
            <a:normAutofit/>
          </a:bodyPr>
          <a:lstStyle>
            <a:lvl1pPr marL="457200" lvl="0"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1pPr>
            <a:lvl2pPr marL="914400" lvl="1"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2pPr>
            <a:lvl3pPr marL="1371600" lvl="2"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3pPr>
            <a:lvl4pPr marL="1828800" lvl="3"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4pPr>
            <a:lvl5pPr marL="2286000" lvl="4"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62" name="Google Shape;62;p95"/>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667307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ig Fact">
  <p:cSld name="Big Fact">
    <p:spTree>
      <p:nvGrpSpPr>
        <p:cNvPr id="1" name="Shape 63"/>
        <p:cNvGrpSpPr/>
        <p:nvPr/>
      </p:nvGrpSpPr>
      <p:grpSpPr>
        <a:xfrm>
          <a:off x="0" y="0"/>
          <a:ext cx="0" cy="0"/>
          <a:chOff x="0" y="0"/>
          <a:chExt cx="0" cy="0"/>
        </a:xfrm>
      </p:grpSpPr>
      <p:sp>
        <p:nvSpPr>
          <p:cNvPr id="64" name="Google Shape;64;p96"/>
          <p:cNvSpPr txBox="1">
            <a:spLocks noGrp="1"/>
          </p:cNvSpPr>
          <p:nvPr>
            <p:ph type="body" idx="1"/>
          </p:nvPr>
        </p:nvSpPr>
        <p:spPr>
          <a:xfrm>
            <a:off x="1206500" y="1075927"/>
            <a:ext cx="21971000" cy="7241584"/>
          </a:xfrm>
          <a:prstGeom prst="rect">
            <a:avLst/>
          </a:prstGeom>
          <a:noFill/>
          <a:ln>
            <a:noFill/>
          </a:ln>
        </p:spPr>
        <p:txBody>
          <a:bodyPr spcFirstLastPara="1" wrap="square" lIns="50800" tIns="50800" rIns="50800" bIns="50800" anchor="b" anchorCtr="0">
            <a:normAutofit/>
          </a:bodyPr>
          <a:lstStyle>
            <a:lvl1pPr marL="457200" lvl="0" indent="-228600" algn="ctr">
              <a:lnSpc>
                <a:spcPct val="80000"/>
              </a:lnSpc>
              <a:spcBef>
                <a:spcPts val="0"/>
              </a:spcBef>
              <a:spcAft>
                <a:spcPts val="0"/>
              </a:spcAft>
              <a:buClr>
                <a:srgbClr val="000000"/>
              </a:buClr>
              <a:buSzPts val="25000"/>
              <a:buFont typeface="Helvetica Neue"/>
              <a:buNone/>
              <a:defRPr sz="25000" b="1"/>
            </a:lvl1pPr>
            <a:lvl2pPr marL="914400" lvl="1" indent="-228600" algn="ctr">
              <a:lnSpc>
                <a:spcPct val="80000"/>
              </a:lnSpc>
              <a:spcBef>
                <a:spcPts val="0"/>
              </a:spcBef>
              <a:spcAft>
                <a:spcPts val="0"/>
              </a:spcAft>
              <a:buClr>
                <a:srgbClr val="000000"/>
              </a:buClr>
              <a:buSzPts val="25000"/>
              <a:buFont typeface="Helvetica Neue"/>
              <a:buNone/>
              <a:defRPr sz="25000" b="1"/>
            </a:lvl2pPr>
            <a:lvl3pPr marL="1371600" lvl="2" indent="-228600" algn="ctr">
              <a:lnSpc>
                <a:spcPct val="80000"/>
              </a:lnSpc>
              <a:spcBef>
                <a:spcPts val="0"/>
              </a:spcBef>
              <a:spcAft>
                <a:spcPts val="0"/>
              </a:spcAft>
              <a:buClr>
                <a:srgbClr val="000000"/>
              </a:buClr>
              <a:buSzPts val="25000"/>
              <a:buFont typeface="Helvetica Neue"/>
              <a:buNone/>
              <a:defRPr sz="25000" b="1"/>
            </a:lvl3pPr>
            <a:lvl4pPr marL="1828800" lvl="3" indent="-228600" algn="ctr">
              <a:lnSpc>
                <a:spcPct val="80000"/>
              </a:lnSpc>
              <a:spcBef>
                <a:spcPts val="0"/>
              </a:spcBef>
              <a:spcAft>
                <a:spcPts val="0"/>
              </a:spcAft>
              <a:buClr>
                <a:srgbClr val="000000"/>
              </a:buClr>
              <a:buSzPts val="25000"/>
              <a:buFont typeface="Helvetica Neue"/>
              <a:buNone/>
              <a:defRPr sz="25000" b="1"/>
            </a:lvl4pPr>
            <a:lvl5pPr marL="2286000" lvl="4" indent="-228600" algn="ctr">
              <a:lnSpc>
                <a:spcPct val="80000"/>
              </a:lnSpc>
              <a:spcBef>
                <a:spcPts val="0"/>
              </a:spcBef>
              <a:spcAft>
                <a:spcPts val="0"/>
              </a:spcAft>
              <a:buClr>
                <a:srgbClr val="000000"/>
              </a:buClr>
              <a:buSzPts val="25000"/>
              <a:buFont typeface="Helvetica Neue"/>
              <a:buNone/>
              <a:defRPr sz="25000" b="1"/>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65" name="Google Shape;65;p96"/>
          <p:cNvSpPr txBox="1">
            <a:spLocks noGrp="1"/>
          </p:cNvSpPr>
          <p:nvPr>
            <p:ph type="body" idx="2"/>
          </p:nvPr>
        </p:nvSpPr>
        <p:spPr>
          <a:xfrm>
            <a:off x="1206500" y="8262180"/>
            <a:ext cx="21971000" cy="934780"/>
          </a:xfrm>
          <a:prstGeom prst="rect">
            <a:avLst/>
          </a:prstGeom>
          <a:noFill/>
          <a:ln>
            <a:noFill/>
          </a:ln>
        </p:spPr>
        <p:txBody>
          <a:bodyPr spcFirstLastPara="1" wrap="square" lIns="45700" tIns="45700" rIns="45700" bIns="45700" anchor="t" anchorCtr="0">
            <a:normAutofit/>
          </a:bodyPr>
          <a:lstStyle>
            <a:lvl1pPr marL="457200" lvl="0" indent="-228600" algn="ctr">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66" name="Google Shape;66;p96"/>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687082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67"/>
        <p:cNvGrpSpPr/>
        <p:nvPr/>
      </p:nvGrpSpPr>
      <p:grpSpPr>
        <a:xfrm>
          <a:off x="0" y="0"/>
          <a:ext cx="0" cy="0"/>
          <a:chOff x="0" y="0"/>
          <a:chExt cx="0" cy="0"/>
        </a:xfrm>
      </p:grpSpPr>
      <p:sp>
        <p:nvSpPr>
          <p:cNvPr id="68" name="Google Shape;68;p97"/>
          <p:cNvSpPr txBox="1">
            <a:spLocks noGrp="1"/>
          </p:cNvSpPr>
          <p:nvPr>
            <p:ph type="body" idx="1"/>
          </p:nvPr>
        </p:nvSpPr>
        <p:spPr>
          <a:xfrm>
            <a:off x="2430025" y="10675453"/>
            <a:ext cx="20200052" cy="636979"/>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3600"/>
              <a:buFont typeface="Helvetica Neue"/>
              <a:buNone/>
              <a:defRPr sz="36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69" name="Google Shape;69;p97"/>
          <p:cNvSpPr txBox="1">
            <a:spLocks noGrp="1"/>
          </p:cNvSpPr>
          <p:nvPr>
            <p:ph type="body" idx="2"/>
          </p:nvPr>
        </p:nvSpPr>
        <p:spPr>
          <a:xfrm>
            <a:off x="1753923" y="4939860"/>
            <a:ext cx="20876154" cy="3836280"/>
          </a:xfrm>
          <a:prstGeom prst="rect">
            <a:avLst/>
          </a:prstGeom>
          <a:noFill/>
          <a:ln>
            <a:noFill/>
          </a:ln>
        </p:spPr>
        <p:txBody>
          <a:bodyPr spcFirstLastPara="1" wrap="square" lIns="50800" tIns="50800" rIns="50800" bIns="50800" anchor="t" anchorCtr="0">
            <a:normAutofit/>
          </a:bodyPr>
          <a:lstStyle>
            <a:lvl1pPr marL="457200" lvl="0" indent="-2286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1pPr>
            <a:lvl2pPr marL="914400" lvl="1" indent="-2286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2pPr>
            <a:lvl3pPr marL="1371600" lvl="2" indent="-2286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3pPr>
            <a:lvl4pPr marL="1828800" lvl="3" indent="-2286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4pPr>
            <a:lvl5pPr marL="2286000" lvl="4" indent="-2286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70" name="Google Shape;70;p97"/>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27615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Photo - 3 Up">
  <p:cSld name="Photo - 3 Up">
    <p:spTree>
      <p:nvGrpSpPr>
        <p:cNvPr id="1" name="Shape 71"/>
        <p:cNvGrpSpPr/>
        <p:nvPr/>
      </p:nvGrpSpPr>
      <p:grpSpPr>
        <a:xfrm>
          <a:off x="0" y="0"/>
          <a:ext cx="0" cy="0"/>
          <a:chOff x="0" y="0"/>
          <a:chExt cx="0" cy="0"/>
        </a:xfrm>
      </p:grpSpPr>
      <p:sp>
        <p:nvSpPr>
          <p:cNvPr id="72" name="Google Shape;72;p98"/>
          <p:cNvSpPr>
            <a:spLocks noGrp="1"/>
          </p:cNvSpPr>
          <p:nvPr>
            <p:ph type="pic" idx="2"/>
          </p:nvPr>
        </p:nvSpPr>
        <p:spPr>
          <a:xfrm>
            <a:off x="15760700" y="1016000"/>
            <a:ext cx="7439099" cy="5949678"/>
          </a:xfrm>
          <a:prstGeom prst="rect">
            <a:avLst/>
          </a:prstGeom>
          <a:noFill/>
          <a:ln>
            <a:noFill/>
          </a:ln>
        </p:spPr>
      </p:sp>
      <p:sp>
        <p:nvSpPr>
          <p:cNvPr id="73" name="Google Shape;73;p98"/>
          <p:cNvSpPr>
            <a:spLocks noGrp="1"/>
          </p:cNvSpPr>
          <p:nvPr>
            <p:ph type="pic" idx="3"/>
          </p:nvPr>
        </p:nvSpPr>
        <p:spPr>
          <a:xfrm>
            <a:off x="13500100" y="3978275"/>
            <a:ext cx="10439400" cy="12150181"/>
          </a:xfrm>
          <a:prstGeom prst="rect">
            <a:avLst/>
          </a:prstGeom>
          <a:noFill/>
          <a:ln>
            <a:noFill/>
          </a:ln>
        </p:spPr>
      </p:sp>
      <p:sp>
        <p:nvSpPr>
          <p:cNvPr id="74" name="Google Shape;74;p98"/>
          <p:cNvSpPr>
            <a:spLocks noGrp="1"/>
          </p:cNvSpPr>
          <p:nvPr>
            <p:ph type="pic" idx="4"/>
          </p:nvPr>
        </p:nvSpPr>
        <p:spPr>
          <a:xfrm>
            <a:off x="-139700" y="495300"/>
            <a:ext cx="16611600" cy="12458700"/>
          </a:xfrm>
          <a:prstGeom prst="rect">
            <a:avLst/>
          </a:prstGeom>
          <a:noFill/>
          <a:ln>
            <a:noFill/>
          </a:ln>
        </p:spPr>
      </p:sp>
      <p:sp>
        <p:nvSpPr>
          <p:cNvPr id="75" name="Google Shape;75;p98"/>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60104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Photo">
  <p:cSld name="Photo">
    <p:spTree>
      <p:nvGrpSpPr>
        <p:cNvPr id="1" name="Shape 76"/>
        <p:cNvGrpSpPr/>
        <p:nvPr/>
      </p:nvGrpSpPr>
      <p:grpSpPr>
        <a:xfrm>
          <a:off x="0" y="0"/>
          <a:ext cx="0" cy="0"/>
          <a:chOff x="0" y="0"/>
          <a:chExt cx="0" cy="0"/>
        </a:xfrm>
      </p:grpSpPr>
      <p:sp>
        <p:nvSpPr>
          <p:cNvPr id="77" name="Google Shape;77;p99"/>
          <p:cNvSpPr>
            <a:spLocks noGrp="1"/>
          </p:cNvSpPr>
          <p:nvPr>
            <p:ph type="pic" idx="2"/>
          </p:nvPr>
        </p:nvSpPr>
        <p:spPr>
          <a:xfrm>
            <a:off x="-1333500" y="-5524500"/>
            <a:ext cx="27051000" cy="21640800"/>
          </a:xfrm>
          <a:prstGeom prst="rect">
            <a:avLst/>
          </a:prstGeom>
          <a:noFill/>
          <a:ln>
            <a:noFill/>
          </a:ln>
        </p:spPr>
      </p:sp>
      <p:sp>
        <p:nvSpPr>
          <p:cNvPr id="78" name="Google Shape;78;p99"/>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FFFFFF"/>
              </a:buClr>
              <a:buSzPts val="1800"/>
              <a:buFont typeface="Helvetica Neue"/>
              <a:buNone/>
              <a:defRPr>
                <a:solidFill>
                  <a:srgbClr val="FFFFFF"/>
                </a:solidFill>
              </a:defRPr>
            </a:lvl1pPr>
            <a:lvl2pPr marL="0" lvl="1" indent="0" algn="ctr">
              <a:lnSpc>
                <a:spcPct val="100000"/>
              </a:lnSpc>
              <a:spcBef>
                <a:spcPts val="0"/>
              </a:spcBef>
              <a:spcAft>
                <a:spcPts val="0"/>
              </a:spcAft>
              <a:buClr>
                <a:srgbClr val="FFFFFF"/>
              </a:buClr>
              <a:buSzPts val="1800"/>
              <a:buFont typeface="Helvetica Neue"/>
              <a:buNone/>
              <a:defRPr>
                <a:solidFill>
                  <a:srgbClr val="FFFFFF"/>
                </a:solidFill>
              </a:defRPr>
            </a:lvl2pPr>
            <a:lvl3pPr marL="0" lvl="2" indent="0" algn="ctr">
              <a:lnSpc>
                <a:spcPct val="100000"/>
              </a:lnSpc>
              <a:spcBef>
                <a:spcPts val="0"/>
              </a:spcBef>
              <a:spcAft>
                <a:spcPts val="0"/>
              </a:spcAft>
              <a:buClr>
                <a:srgbClr val="FFFFFF"/>
              </a:buClr>
              <a:buSzPts val="1800"/>
              <a:buFont typeface="Helvetica Neue"/>
              <a:buNone/>
              <a:defRPr>
                <a:solidFill>
                  <a:srgbClr val="FFFFFF"/>
                </a:solidFill>
              </a:defRPr>
            </a:lvl3pPr>
            <a:lvl4pPr marL="0" lvl="3" indent="0" algn="ctr">
              <a:lnSpc>
                <a:spcPct val="100000"/>
              </a:lnSpc>
              <a:spcBef>
                <a:spcPts val="0"/>
              </a:spcBef>
              <a:spcAft>
                <a:spcPts val="0"/>
              </a:spcAft>
              <a:buClr>
                <a:srgbClr val="FFFFFF"/>
              </a:buClr>
              <a:buSzPts val="1800"/>
              <a:buFont typeface="Helvetica Neue"/>
              <a:buNone/>
              <a:defRPr>
                <a:solidFill>
                  <a:srgbClr val="FFFFFF"/>
                </a:solidFill>
              </a:defRPr>
            </a:lvl4pPr>
            <a:lvl5pPr marL="0" lvl="4" indent="0" algn="ctr">
              <a:lnSpc>
                <a:spcPct val="100000"/>
              </a:lnSpc>
              <a:spcBef>
                <a:spcPts val="0"/>
              </a:spcBef>
              <a:spcAft>
                <a:spcPts val="0"/>
              </a:spcAft>
              <a:buClr>
                <a:srgbClr val="FFFFFF"/>
              </a:buClr>
              <a:buSzPts val="1800"/>
              <a:buFont typeface="Helvetica Neue"/>
              <a:buNone/>
              <a:defRPr>
                <a:solidFill>
                  <a:srgbClr val="FFFFFF"/>
                </a:solidFill>
              </a:defRPr>
            </a:lvl5pPr>
            <a:lvl6pPr marL="0" lvl="5" indent="0" algn="ctr">
              <a:lnSpc>
                <a:spcPct val="100000"/>
              </a:lnSpc>
              <a:spcBef>
                <a:spcPts val="0"/>
              </a:spcBef>
              <a:spcAft>
                <a:spcPts val="0"/>
              </a:spcAft>
              <a:buClr>
                <a:srgbClr val="FFFFFF"/>
              </a:buClr>
              <a:buSzPts val="1800"/>
              <a:buFont typeface="Helvetica Neue"/>
              <a:buNone/>
              <a:defRPr>
                <a:solidFill>
                  <a:srgbClr val="FFFFFF"/>
                </a:solidFill>
              </a:defRPr>
            </a:lvl6pPr>
            <a:lvl7pPr marL="0" lvl="6" indent="0" algn="ctr">
              <a:lnSpc>
                <a:spcPct val="100000"/>
              </a:lnSpc>
              <a:spcBef>
                <a:spcPts val="0"/>
              </a:spcBef>
              <a:spcAft>
                <a:spcPts val="0"/>
              </a:spcAft>
              <a:buClr>
                <a:srgbClr val="FFFFFF"/>
              </a:buClr>
              <a:buSzPts val="1800"/>
              <a:buFont typeface="Helvetica Neue"/>
              <a:buNone/>
              <a:defRPr>
                <a:solidFill>
                  <a:srgbClr val="FFFFFF"/>
                </a:solidFill>
              </a:defRPr>
            </a:lvl7pPr>
            <a:lvl8pPr marL="0" lvl="7" indent="0" algn="ctr">
              <a:lnSpc>
                <a:spcPct val="100000"/>
              </a:lnSpc>
              <a:spcBef>
                <a:spcPts val="0"/>
              </a:spcBef>
              <a:spcAft>
                <a:spcPts val="0"/>
              </a:spcAft>
              <a:buClr>
                <a:srgbClr val="FFFFFF"/>
              </a:buClr>
              <a:buSzPts val="1800"/>
              <a:buFont typeface="Helvetica Neue"/>
              <a:buNone/>
              <a:defRPr>
                <a:solidFill>
                  <a:srgbClr val="FFFFFF"/>
                </a:solidFill>
              </a:defRPr>
            </a:lvl8pPr>
            <a:lvl9pPr marL="0" lvl="8" indent="0" algn="ctr">
              <a:lnSpc>
                <a:spcPct val="100000"/>
              </a:lnSpc>
              <a:spcBef>
                <a:spcPts val="0"/>
              </a:spcBef>
              <a:spcAft>
                <a:spcPts val="0"/>
              </a:spcAft>
              <a:buClr>
                <a:srgbClr val="FFFFFF"/>
              </a:buClr>
              <a:buSzPts val="1800"/>
              <a:buFont typeface="Helvetica Neue"/>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sz="1800" b="0" i="0" u="none" strike="noStrike" cap="none">
              <a:latin typeface="Helvetica Neue"/>
              <a:ea typeface="Helvetica Neue"/>
              <a:cs typeface="Helvetica Neue"/>
              <a:sym typeface="Helvetica Neue"/>
            </a:endParaRPr>
          </a:p>
        </p:txBody>
      </p:sp>
    </p:spTree>
    <p:extLst>
      <p:ext uri="{BB962C8B-B14F-4D97-AF65-F5344CB8AC3E}">
        <p14:creationId xmlns:p14="http://schemas.microsoft.com/office/powerpoint/2010/main" val="13058130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1_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12"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32912701"/>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149" name="Title Text"/>
          <p:cNvSpPr txBox="1">
            <a:spLocks noGrp="1"/>
          </p:cNvSpPr>
          <p:nvPr>
            <p:ph type="title"/>
          </p:nvPr>
        </p:nvSpPr>
        <p:spPr>
          <a:xfrm>
            <a:off x="3962400" y="549276"/>
            <a:ext cx="16459200" cy="2286002"/>
          </a:xfrm>
          <a:prstGeom prst="rect">
            <a:avLst/>
          </a:prstGeom>
        </p:spPr>
        <p:txBody>
          <a:bodyPr lIns="91437" tIns="91437" rIns="91437" bIns="91437" anchor="ctr"/>
          <a:lstStyle>
            <a:lvl1pPr algn="ctr" defTabSz="1828800">
              <a:lnSpc>
                <a:spcPct val="100000"/>
              </a:lnSpc>
              <a:defRPr sz="8800" b="0" spc="0">
                <a:latin typeface="Calibri"/>
                <a:ea typeface="Calibri"/>
                <a:cs typeface="Calibri"/>
                <a:sym typeface="Calibri"/>
              </a:defRPr>
            </a:lvl1pPr>
          </a:lstStyle>
          <a:p>
            <a:r>
              <a:t>Title Text</a:t>
            </a:r>
          </a:p>
        </p:txBody>
      </p:sp>
      <p:sp>
        <p:nvSpPr>
          <p:cNvPr id="150" name="Body Level One…"/>
          <p:cNvSpPr txBox="1">
            <a:spLocks noGrp="1"/>
          </p:cNvSpPr>
          <p:nvPr>
            <p:ph type="body" idx="1"/>
          </p:nvPr>
        </p:nvSpPr>
        <p:spPr>
          <a:xfrm>
            <a:off x="3962400" y="3200400"/>
            <a:ext cx="16459200" cy="9051926"/>
          </a:xfrm>
          <a:prstGeom prst="rect">
            <a:avLst/>
          </a:prstGeom>
        </p:spPr>
        <p:txBody>
          <a:bodyPr lIns="91437" tIns="91437" rIns="91437" bIns="91437"/>
          <a:lstStyle>
            <a:lvl1pPr marL="685800" indent="-685800" defTabSz="1828800">
              <a:lnSpc>
                <a:spcPct val="100000"/>
              </a:lnSpc>
              <a:spcBef>
                <a:spcPts val="1400"/>
              </a:spcBef>
              <a:buSzPct val="100000"/>
              <a:buFont typeface="Arial"/>
              <a:defRPr sz="6400">
                <a:latin typeface="Calibri"/>
                <a:ea typeface="Calibri"/>
                <a:cs typeface="Calibri"/>
                <a:sym typeface="Calibri"/>
              </a:defRPr>
            </a:lvl1pPr>
            <a:lvl2pPr marL="1110342" indent="-653142" defTabSz="1828800">
              <a:lnSpc>
                <a:spcPct val="100000"/>
              </a:lnSpc>
              <a:spcBef>
                <a:spcPts val="1400"/>
              </a:spcBef>
              <a:buSzPct val="100000"/>
              <a:buFont typeface="Arial"/>
              <a:buChar char="–"/>
              <a:defRPr sz="6400">
                <a:latin typeface="Calibri"/>
                <a:ea typeface="Calibri"/>
                <a:cs typeface="Calibri"/>
                <a:sym typeface="Calibri"/>
              </a:defRPr>
            </a:lvl2pPr>
            <a:lvl3pPr marL="1524000" defTabSz="1828800">
              <a:lnSpc>
                <a:spcPct val="100000"/>
              </a:lnSpc>
              <a:spcBef>
                <a:spcPts val="1400"/>
              </a:spcBef>
              <a:buSzPct val="100000"/>
              <a:buFont typeface="Arial"/>
              <a:defRPr sz="6400">
                <a:latin typeface="Calibri"/>
                <a:ea typeface="Calibri"/>
                <a:cs typeface="Calibri"/>
                <a:sym typeface="Calibri"/>
              </a:defRPr>
            </a:lvl3pPr>
            <a:lvl4pPr marL="2103120" indent="-731520" defTabSz="1828800">
              <a:lnSpc>
                <a:spcPct val="100000"/>
              </a:lnSpc>
              <a:spcBef>
                <a:spcPts val="1400"/>
              </a:spcBef>
              <a:buSzPct val="100000"/>
              <a:buFont typeface="Arial"/>
              <a:buChar char="–"/>
              <a:defRPr sz="6400">
                <a:latin typeface="Calibri"/>
                <a:ea typeface="Calibri"/>
                <a:cs typeface="Calibri"/>
                <a:sym typeface="Calibri"/>
              </a:defRPr>
            </a:lvl4pPr>
            <a:lvl5pPr marL="2560320" indent="-731520" defTabSz="1828800">
              <a:lnSpc>
                <a:spcPct val="100000"/>
              </a:lnSpc>
              <a:spcBef>
                <a:spcPts val="1400"/>
              </a:spcBef>
              <a:buSzPct val="100000"/>
              <a:buFont typeface="Arial"/>
              <a:buChar char="»"/>
              <a:defRPr sz="64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51" name="Slide Number"/>
          <p:cNvSpPr txBox="1">
            <a:spLocks noGrp="1"/>
          </p:cNvSpPr>
          <p:nvPr>
            <p:ph type="sldNum" sz="quarter" idx="2"/>
          </p:nvPr>
        </p:nvSpPr>
        <p:spPr>
          <a:xfrm>
            <a:off x="19917058" y="12835872"/>
            <a:ext cx="504544" cy="483906"/>
          </a:xfrm>
          <a:prstGeom prst="rect">
            <a:avLst/>
          </a:prstGeom>
        </p:spPr>
        <p:txBody>
          <a:bodyPr lIns="91437" tIns="91437" rIns="91437" bIns="91437" anchor="ctr"/>
          <a:lstStyle>
            <a:lvl1pPr algn="r" defTabSz="1828800">
              <a:defRPr sz="2400">
                <a:solidFill>
                  <a:srgbClr val="888888"/>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2970329258"/>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D8E977-FDB9-420A-8DB2-62CC5C49AC03}" type="datetimeFigureOut">
              <a:rPr lang="en-US" smtClean="0"/>
              <a:t>7/9/2024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12001499" y="12799009"/>
            <a:ext cx="368505" cy="656590"/>
          </a:xfrm>
        </p:spPr>
        <p:txBody>
          <a:bodyPr/>
          <a:lstStyle/>
          <a:p>
            <a:fld id="{D1ED404A-AD42-45C5-A73E-7E038C68A913}" type="slidenum">
              <a:rPr lang="en-US" smtClean="0"/>
              <a:t>‹#›</a:t>
            </a:fld>
            <a:endParaRPr lang="en-US" dirty="0"/>
          </a:p>
        </p:txBody>
      </p:sp>
    </p:spTree>
    <p:extLst>
      <p:ext uri="{BB962C8B-B14F-4D97-AF65-F5344CB8AC3E}">
        <p14:creationId xmlns:p14="http://schemas.microsoft.com/office/powerpoint/2010/main" val="3664484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61"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62" name="660384004_1290x1720.jpg"/>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xfrm>
            <a:off x="1206500" y="1079500"/>
            <a:ext cx="21971000" cy="1434949"/>
          </a:xfrm>
          <a:prstGeom prst="rect">
            <a:avLst/>
          </a:prstGeom>
        </p:spPr>
        <p:txBody>
          <a:bodyPr/>
          <a:lstStyle/>
          <a:p>
            <a:r>
              <a:t>Slide Title</a:t>
            </a:r>
          </a:p>
        </p:txBody>
      </p:sp>
      <p:sp>
        <p:nvSpPr>
          <p:cNvPr id="80"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1206500" y="1079500"/>
            <a:ext cx="21971000" cy="1435100"/>
          </a:xfrm>
          <a:prstGeom prst="rect">
            <a:avLst/>
          </a:prstGeom>
        </p:spPr>
        <p:txBody>
          <a:bodyPr/>
          <a:lstStyle/>
          <a:p>
            <a:r>
              <a:t>Agenda Title</a:t>
            </a:r>
          </a:p>
        </p:txBody>
      </p:sp>
      <p:sp>
        <p:nvSpPr>
          <p:cNvPr id="89" name="Agenda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 Subtitle</a:t>
            </a:r>
          </a:p>
        </p:txBody>
      </p:sp>
      <p:sp>
        <p:nvSpPr>
          <p:cNvPr id="90" name="Body Level One…"/>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 Topics</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6" r:id="rId17"/>
    <p:sldLayoutId id="2147483686" r:id="rId18"/>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83"/>
          <p:cNvSpPr txBox="1">
            <a:spLocks noGrp="1"/>
          </p:cNvSpPr>
          <p:nvPr>
            <p:ph type="title"/>
          </p:nvPr>
        </p:nvSpPr>
        <p:spPr>
          <a:xfrm>
            <a:off x="1206500" y="1079500"/>
            <a:ext cx="21971000" cy="1433163"/>
          </a:xfrm>
          <a:prstGeom prst="rect">
            <a:avLst/>
          </a:prstGeom>
          <a:noFill/>
          <a:ln>
            <a:noFill/>
          </a:ln>
        </p:spPr>
        <p:txBody>
          <a:bodyPr spcFirstLastPara="1" wrap="square" lIns="50800" tIns="50800" rIns="50800" bIns="50800" anchor="t" anchorCtr="0">
            <a:normAutofit/>
          </a:bodyPr>
          <a:lstStyle>
            <a:lvl1pPr marR="0" lvl="0"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1pPr>
            <a:lvl2pPr marR="0" lvl="1"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2pPr>
            <a:lvl3pPr marR="0" lvl="2"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3pPr>
            <a:lvl4pPr marR="0" lvl="3"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4pPr>
            <a:lvl5pPr marR="0" lvl="4"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5pPr>
            <a:lvl6pPr marR="0" lvl="5"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6pPr>
            <a:lvl7pPr marR="0" lvl="6"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7pPr>
            <a:lvl8pPr marR="0" lvl="7"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8pPr>
            <a:lvl9pPr marR="0" lvl="8"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9pPr>
          </a:lstStyle>
          <a:p>
            <a:endParaRPr/>
          </a:p>
        </p:txBody>
      </p:sp>
      <p:sp>
        <p:nvSpPr>
          <p:cNvPr id="7" name="Google Shape;7;p83"/>
          <p:cNvSpPr txBox="1">
            <a:spLocks noGrp="1"/>
          </p:cNvSpPr>
          <p:nvPr>
            <p:ph type="body" idx="1"/>
          </p:nvPr>
        </p:nvSpPr>
        <p:spPr>
          <a:xfrm>
            <a:off x="1206500" y="4248504"/>
            <a:ext cx="21971000" cy="8256012"/>
          </a:xfrm>
          <a:prstGeom prst="rect">
            <a:avLst/>
          </a:prstGeom>
          <a:noFill/>
          <a:ln>
            <a:noFill/>
          </a:ln>
        </p:spPr>
        <p:txBody>
          <a:bodyPr spcFirstLastPara="1" wrap="square" lIns="50800" tIns="50800" rIns="50800" bIns="50800" anchor="t" anchorCtr="0">
            <a:normAutofit/>
          </a:bodyPr>
          <a:lstStyle>
            <a:lvl1pPr marL="457200" marR="0" lvl="0"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1pPr>
            <a:lvl2pPr marL="914400" marR="0" lvl="1"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3503"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8" name="Google Shape;8;p83"/>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96757195"/>
      </p:ext>
    </p:extLst>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15.xml"/><Relationship Id="rId6" Type="http://schemas.openxmlformats.org/officeDocument/2006/relationships/image" Target="../media/image9.jpeg"/><Relationship Id="rId11" Type="http://schemas.openxmlformats.org/officeDocument/2006/relationships/image" Target="../media/image2.pn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19.xml"/><Relationship Id="rId5" Type="http://schemas.openxmlformats.org/officeDocument/2006/relationships/image" Target="../media/image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0.xml"/><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0.xml"/><Relationship Id="rId5" Type="http://schemas.openxmlformats.org/officeDocument/2006/relationships/image" Target="../media/image2.pn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0.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0.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19.xml"/><Relationship Id="rId1" Type="http://schemas.openxmlformats.org/officeDocument/2006/relationships/slideLayout" Target="../slideLayouts/slideLayout17.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36.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New Officials Training"/>
          <p:cNvSpPr txBox="1">
            <a:spLocks noGrp="1"/>
          </p:cNvSpPr>
          <p:nvPr>
            <p:ph type="ctrTitle"/>
          </p:nvPr>
        </p:nvSpPr>
        <p:spPr>
          <a:prstGeom prst="rect">
            <a:avLst/>
          </a:prstGeom>
        </p:spPr>
        <p:txBody>
          <a:bodyPr/>
          <a:lstStyle/>
          <a:p>
            <a:r>
              <a:rPr dirty="0"/>
              <a:t>New Officials Training </a:t>
            </a:r>
          </a:p>
        </p:txBody>
      </p:sp>
      <p:sp>
        <p:nvSpPr>
          <p:cNvPr id="161" name="Session 1"/>
          <p:cNvSpPr txBox="1">
            <a:spLocks noGrp="1"/>
          </p:cNvSpPr>
          <p:nvPr>
            <p:ph type="subTitle" sz="quarter" idx="1"/>
          </p:nvPr>
        </p:nvSpPr>
        <p:spPr>
          <a:prstGeom prst="rect">
            <a:avLst/>
          </a:prstGeom>
        </p:spPr>
        <p:txBody>
          <a:bodyPr>
            <a:normAutofit fontScale="85000" lnSpcReduction="20000"/>
          </a:bodyPr>
          <a:lstStyle/>
          <a:p>
            <a:r>
              <a:rPr dirty="0"/>
              <a:t>Session 1</a:t>
            </a:r>
            <a:endParaRPr lang="en-US" dirty="0"/>
          </a:p>
          <a:p>
            <a:endParaRPr lang="en-US" dirty="0"/>
          </a:p>
          <a:p>
            <a:r>
              <a:rPr lang="en-US" dirty="0"/>
              <a:t>July 9, 2024</a:t>
            </a:r>
            <a:endParaRPr dirty="0"/>
          </a:p>
        </p:txBody>
      </p:sp>
      <p:pic>
        <p:nvPicPr>
          <p:cNvPr id="5" name="Picture 2" descr="aesthetic volleyball wallpaper for... - Volleyball Quotes | Facebook">
            <a:extLst>
              <a:ext uri="{FF2B5EF4-FFF2-40B4-BE49-F238E27FC236}">
                <a16:creationId xmlns:a16="http://schemas.microsoft.com/office/drawing/2014/main" id="{B4427CD5-238F-03B7-49F8-7C8C244C5F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93552" y="6203577"/>
            <a:ext cx="5952565" cy="7144069"/>
          </a:xfrm>
          <a:prstGeom prst="rect">
            <a:avLst/>
          </a:prstGeom>
          <a:noFill/>
          <a:extLst>
            <a:ext uri="{909E8E84-426E-40DD-AFC4-6F175D3DCCD1}">
              <a14:hiddenFill xmlns:a14="http://schemas.microsoft.com/office/drawing/2010/main">
                <a:solidFill>
                  <a:srgbClr val="FFFFFF"/>
                </a:solidFill>
              </a14:hiddenFill>
            </a:ext>
          </a:extLst>
        </p:spPr>
      </p:pic>
      <p:pic>
        <p:nvPicPr>
          <p:cNvPr id="7" name="Google Shape;421;p50" descr="Picture 2"/>
          <p:cNvPicPr preferRelativeResize="0"/>
          <p:nvPr/>
        </p:nvPicPr>
        <p:blipFill rotWithShape="1">
          <a:blip r:embed="rId3">
            <a:alphaModFix/>
          </a:blip>
          <a:srcRect/>
          <a:stretch/>
        </p:blipFill>
        <p:spPr>
          <a:xfrm>
            <a:off x="0" y="0"/>
            <a:ext cx="4950383" cy="2072821"/>
          </a:xfrm>
          <a:prstGeom prst="rect">
            <a:avLst/>
          </a:prstGeom>
          <a:noFill/>
          <a:ln>
            <a:noFill/>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Text Box 3"/>
          <p:cNvSpPr txBox="1"/>
          <p:nvPr/>
        </p:nvSpPr>
        <p:spPr>
          <a:xfrm>
            <a:off x="8844491" y="244801"/>
            <a:ext cx="15539509" cy="9233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7" tIns="91437" rIns="91437" bIns="91437">
            <a:spAutoFit/>
          </a:bodyPr>
          <a:lstStyle>
            <a:lvl1pPr algn="l" defTabSz="1828800">
              <a:defRPr sz="4800" b="1">
                <a:solidFill>
                  <a:srgbClr val="000000"/>
                </a:solidFill>
                <a:latin typeface="Calibri"/>
                <a:ea typeface="Calibri"/>
                <a:cs typeface="Calibri"/>
                <a:sym typeface="Calibri"/>
              </a:defRPr>
            </a:lvl1pPr>
          </a:lstStyle>
          <a:p>
            <a:pPr marL="0" marR="0" lvl="0" indent="0" algn="l" defTabSz="1828800" rtl="0" eaLnBrk="1" fontAlgn="auto" latinLnBrk="0" hangingPunct="0">
              <a:lnSpc>
                <a:spcPct val="100000"/>
              </a:lnSpc>
              <a:spcBef>
                <a:spcPts val="0"/>
              </a:spcBef>
              <a:spcAft>
                <a:spcPts val="0"/>
              </a:spcAft>
              <a:buClrTx/>
              <a:buSzTx/>
              <a:buFontTx/>
              <a:buNone/>
              <a:tabLst/>
              <a:defRPr/>
            </a:pPr>
            <a:r>
              <a:rPr kumimoji="0" lang="en-US" sz="4800" b="1" i="0" u="none" strike="noStrike" kern="0" cap="none" spc="0" normalizeH="0" baseline="0" noProof="0" dirty="0">
                <a:ln>
                  <a:noFill/>
                </a:ln>
                <a:solidFill>
                  <a:srgbClr val="000000"/>
                </a:solidFill>
                <a:effectLst/>
                <a:uLnTx/>
                <a:uFillTx/>
                <a:latin typeface="Calibri"/>
                <a:cs typeface="Calibri"/>
                <a:sym typeface="Calibri"/>
              </a:rPr>
              <a:t>                            </a:t>
            </a:r>
            <a:r>
              <a:rPr kumimoji="0" sz="4800" b="1" i="0" u="none" strike="noStrike" kern="0" cap="none" spc="0" normalizeH="0" baseline="0" noProof="0" dirty="0">
                <a:ln>
                  <a:noFill/>
                </a:ln>
                <a:solidFill>
                  <a:srgbClr val="000000"/>
                </a:solidFill>
                <a:effectLst/>
                <a:uLnTx/>
                <a:uFillTx/>
                <a:latin typeface="Calibri"/>
                <a:cs typeface="Calibri"/>
                <a:sym typeface="Calibri"/>
              </a:rPr>
              <a:t>OFFICIAL’S EQUIPMENT</a:t>
            </a:r>
            <a:endParaRPr kumimoji="0" lang="en-US" sz="4800" b="1" i="0" u="none" strike="noStrike" kern="0" cap="none" spc="0" normalizeH="0" baseline="0" noProof="0" dirty="0">
              <a:ln>
                <a:noFill/>
              </a:ln>
              <a:solidFill>
                <a:srgbClr val="000000"/>
              </a:solidFill>
              <a:effectLst/>
              <a:uLnTx/>
              <a:uFillTx/>
              <a:latin typeface="Calibri"/>
              <a:cs typeface="Calibri"/>
              <a:sym typeface="Calibri"/>
            </a:endParaRPr>
          </a:p>
        </p:txBody>
      </p:sp>
      <p:pic>
        <p:nvPicPr>
          <p:cNvPr id="257" name="Picture 4" descr="Picture 4"/>
          <p:cNvPicPr>
            <a:picLocks noChangeAspect="1"/>
          </p:cNvPicPr>
          <p:nvPr/>
        </p:nvPicPr>
        <p:blipFill>
          <a:blip r:embed="rId2"/>
          <a:stretch>
            <a:fillRect/>
          </a:stretch>
        </p:blipFill>
        <p:spPr>
          <a:xfrm>
            <a:off x="2986352" y="4000495"/>
            <a:ext cx="7728854" cy="5796641"/>
          </a:xfrm>
          <a:prstGeom prst="rect">
            <a:avLst/>
          </a:prstGeom>
          <a:ln w="12700">
            <a:miter lim="400000"/>
          </a:ln>
        </p:spPr>
      </p:pic>
      <p:sp>
        <p:nvSpPr>
          <p:cNvPr id="258" name="Text Box 8"/>
          <p:cNvSpPr txBox="1"/>
          <p:nvPr/>
        </p:nvSpPr>
        <p:spPr>
          <a:xfrm>
            <a:off x="3269377" y="2590801"/>
            <a:ext cx="7162804" cy="17583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7" tIns="91437" rIns="91437" bIns="91437">
            <a:spAutoFit/>
          </a:bodyPr>
          <a:lstStyle/>
          <a:p>
            <a:pPr marL="0" marR="0" lvl="0" indent="0" algn="l" defTabSz="1828800" rtl="0" eaLnBrk="1" fontAlgn="auto" latinLnBrk="0" hangingPunct="0">
              <a:lnSpc>
                <a:spcPct val="100000"/>
              </a:lnSpc>
              <a:spcBef>
                <a:spcPts val="0"/>
              </a:spcBef>
              <a:spcAft>
                <a:spcPts val="0"/>
              </a:spcAft>
              <a:buClrTx/>
              <a:buSzTx/>
              <a:buFontTx/>
              <a:buNone/>
              <a:tabLst/>
              <a:defRPr sz="3600" b="1">
                <a:solidFill>
                  <a:srgbClr val="000000"/>
                </a:solidFill>
                <a:latin typeface="Calibri"/>
                <a:ea typeface="Calibri"/>
                <a:cs typeface="Calibri"/>
                <a:sym typeface="Calibri"/>
              </a:defRPr>
            </a:pPr>
            <a:r>
              <a:rPr kumimoji="0" sz="3600" b="1" i="0" u="none" strike="noStrike" kern="0" cap="none" spc="0" normalizeH="0" baseline="0" noProof="0" dirty="0">
                <a:ln>
                  <a:noFill/>
                </a:ln>
                <a:solidFill>
                  <a:srgbClr val="000000"/>
                </a:solidFill>
                <a:effectLst/>
                <a:uLnTx/>
                <a:uFillTx/>
                <a:latin typeface="Calibri"/>
                <a:cs typeface="Calibri"/>
                <a:sym typeface="Calibri"/>
              </a:rPr>
              <a:t>Volleyball referees need specific</a:t>
            </a:r>
          </a:p>
          <a:p>
            <a:pPr marL="0" marR="0" lvl="0" indent="0" algn="l" defTabSz="1828800" rtl="0" eaLnBrk="1" fontAlgn="auto" latinLnBrk="0" hangingPunct="0">
              <a:lnSpc>
                <a:spcPct val="100000"/>
              </a:lnSpc>
              <a:spcBef>
                <a:spcPts val="0"/>
              </a:spcBef>
              <a:spcAft>
                <a:spcPts val="0"/>
              </a:spcAft>
              <a:buClrTx/>
              <a:buSzTx/>
              <a:buFontTx/>
              <a:buNone/>
              <a:tabLst/>
              <a:defRPr sz="3600" b="1">
                <a:solidFill>
                  <a:srgbClr val="000000"/>
                </a:solidFill>
                <a:latin typeface="Calibri"/>
                <a:ea typeface="Calibri"/>
                <a:cs typeface="Calibri"/>
                <a:sym typeface="Calibri"/>
              </a:defRPr>
            </a:pPr>
            <a:r>
              <a:rPr kumimoji="0" sz="3600" b="1" i="0" u="none" strike="noStrike" kern="0" cap="none" spc="0" normalizeH="0" baseline="0" noProof="0" dirty="0">
                <a:ln>
                  <a:noFill/>
                </a:ln>
                <a:solidFill>
                  <a:srgbClr val="000000"/>
                </a:solidFill>
                <a:effectLst/>
                <a:uLnTx/>
                <a:uFillTx/>
                <a:latin typeface="Calibri"/>
                <a:cs typeface="Calibri"/>
                <a:sym typeface="Calibri"/>
              </a:rPr>
              <a:t>equipment to officiate a match.</a:t>
            </a:r>
          </a:p>
        </p:txBody>
      </p:sp>
      <p:sp>
        <p:nvSpPr>
          <p:cNvPr id="259" name="Text Box 5"/>
          <p:cNvSpPr txBox="1"/>
          <p:nvPr/>
        </p:nvSpPr>
        <p:spPr>
          <a:xfrm>
            <a:off x="10828180" y="1425301"/>
            <a:ext cx="10050620" cy="119417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7" tIns="91437" rIns="91437" bIns="91437">
            <a:spAutoFit/>
          </a:bodyPr>
          <a:lstStyle/>
          <a:p>
            <a:pPr marL="685800" marR="0" lvl="0" indent="-685800" algn="ctr" defTabSz="1828800" rtl="0" eaLnBrk="1" fontAlgn="auto" latinLnBrk="0" hangingPunct="0">
              <a:lnSpc>
                <a:spcPct val="100000"/>
              </a:lnSpc>
              <a:spcBef>
                <a:spcPts val="0"/>
              </a:spcBef>
              <a:spcAft>
                <a:spcPts val="0"/>
              </a:spcAft>
              <a:buClrTx/>
              <a:buSzTx/>
              <a:buFontTx/>
              <a:buNone/>
              <a:tabLst/>
              <a:defRPr sz="4000" b="1">
                <a:solidFill>
                  <a:srgbClr val="000000"/>
                </a:solidFill>
                <a:latin typeface="Arial"/>
                <a:ea typeface="Arial"/>
                <a:cs typeface="Arial"/>
                <a:sym typeface="Arial"/>
              </a:defRPr>
            </a:pPr>
            <a:r>
              <a:rPr kumimoji="0"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Equipment needed includes </a:t>
            </a:r>
          </a:p>
          <a:p>
            <a:pPr marL="685800" marR="0" lvl="0" indent="-685800" algn="ctr" defTabSz="1828800" rtl="0" eaLnBrk="1" fontAlgn="auto" latinLnBrk="0" hangingPunct="0">
              <a:lnSpc>
                <a:spcPct val="100000"/>
              </a:lnSpc>
              <a:spcBef>
                <a:spcPts val="0"/>
              </a:spcBef>
              <a:spcAft>
                <a:spcPts val="0"/>
              </a:spcAft>
              <a:buClrTx/>
              <a:buSzTx/>
              <a:buFontTx/>
              <a:buNone/>
              <a:tabLst/>
              <a:defRPr sz="4000" b="1">
                <a:solidFill>
                  <a:srgbClr val="000000"/>
                </a:solidFill>
                <a:latin typeface="Arial"/>
                <a:ea typeface="Arial"/>
                <a:cs typeface="Arial"/>
                <a:sym typeface="Arial"/>
              </a:defRPr>
            </a:pPr>
            <a:r>
              <a:rPr kumimoji="0"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but is not limited to:</a:t>
            </a:r>
          </a:p>
          <a:p>
            <a:pPr marL="685800" marR="0" lvl="0" indent="-685800" algn="l" defTabSz="1828800" rtl="0" eaLnBrk="1" fontAlgn="auto" latinLnBrk="0" hangingPunct="0">
              <a:lnSpc>
                <a:spcPct val="100000"/>
              </a:lnSpc>
              <a:spcBef>
                <a:spcPts val="0"/>
              </a:spcBef>
              <a:spcAft>
                <a:spcPts val="0"/>
              </a:spcAft>
              <a:buClrTx/>
              <a:buSzTx/>
              <a:buFontTx/>
              <a:buNone/>
              <a:tabLst/>
              <a:defRPr sz="3600" b="1">
                <a:solidFill>
                  <a:srgbClr val="000000"/>
                </a:solidFill>
                <a:latin typeface="Arial"/>
                <a:ea typeface="Arial"/>
                <a:cs typeface="Arial"/>
                <a:sym typeface="Arial"/>
              </a:defRPr>
            </a:pPr>
            <a:endParaRPr kumimoji="0" sz="3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685800" marR="0" lvl="0" indent="-685800" algn="l" defTabSz="1828800" rtl="0" eaLnBrk="1" fontAlgn="auto" latinLnBrk="0" hangingPunct="0">
              <a:lnSpc>
                <a:spcPct val="100000"/>
              </a:lnSpc>
              <a:spcBef>
                <a:spcPts val="0"/>
              </a:spcBef>
              <a:spcAft>
                <a:spcPts val="0"/>
              </a:spcAft>
              <a:buClrTx/>
              <a:buSzPct val="100000"/>
              <a:buFontTx/>
              <a:buAutoNum type="arabicPeriod"/>
              <a:tabLst/>
              <a:defRPr sz="3600" b="1">
                <a:solidFill>
                  <a:srgbClr val="000000"/>
                </a:solidFill>
                <a:latin typeface="Arial"/>
                <a:ea typeface="Arial"/>
                <a:cs typeface="Arial"/>
                <a:sym typeface="Arial"/>
              </a:defRPr>
            </a:pPr>
            <a:r>
              <a:rPr kumimoji="0" sz="3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 whistle attached to a lanyard and a </a:t>
            </a:r>
          </a:p>
          <a:p>
            <a:pPr marL="0" marR="0" lvl="0" indent="0" algn="l" defTabSz="1828800" rtl="0" eaLnBrk="1" fontAlgn="auto" latinLnBrk="0" hangingPunct="0">
              <a:lnSpc>
                <a:spcPct val="100000"/>
              </a:lnSpc>
              <a:spcBef>
                <a:spcPts val="0"/>
              </a:spcBef>
              <a:spcAft>
                <a:spcPts val="0"/>
              </a:spcAft>
              <a:buClrTx/>
              <a:buSzTx/>
              <a:buFontTx/>
              <a:buNone/>
              <a:tabLst/>
              <a:defRPr sz="3600" b="1">
                <a:solidFill>
                  <a:srgbClr val="000000"/>
                </a:solidFill>
                <a:latin typeface="Arial"/>
                <a:ea typeface="Arial"/>
                <a:cs typeface="Arial"/>
                <a:sym typeface="Arial"/>
              </a:defRPr>
            </a:pPr>
            <a:r>
              <a:rPr kumimoji="0" sz="3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spare whistle. </a:t>
            </a:r>
            <a:r>
              <a:rPr kumimoji="0" lang="en-US" sz="3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r>
              <a:rPr kumimoji="0" sz="3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Black is recommended).</a:t>
            </a:r>
          </a:p>
          <a:p>
            <a:pPr marL="685800" marR="0" lvl="0" indent="-685800" algn="l" defTabSz="1828800" rtl="0" eaLnBrk="1" fontAlgn="auto" latinLnBrk="0" hangingPunct="0">
              <a:lnSpc>
                <a:spcPct val="100000"/>
              </a:lnSpc>
              <a:spcBef>
                <a:spcPts val="0"/>
              </a:spcBef>
              <a:spcAft>
                <a:spcPts val="0"/>
              </a:spcAft>
              <a:buClrTx/>
              <a:buSzPct val="100000"/>
              <a:buFontTx/>
              <a:buAutoNum type="arabicPeriod"/>
              <a:tabLst/>
              <a:defRPr sz="3600" b="1">
                <a:solidFill>
                  <a:srgbClr val="000000"/>
                </a:solidFill>
                <a:latin typeface="Arial"/>
                <a:ea typeface="Arial"/>
                <a:cs typeface="Arial"/>
                <a:sym typeface="Arial"/>
              </a:defRPr>
            </a:pPr>
            <a:endParaRPr kumimoji="0" sz="3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685800" marR="0" lvl="0" indent="-685800" algn="l" defTabSz="1828800" rtl="0" eaLnBrk="1" fontAlgn="auto" latinLnBrk="0" hangingPunct="0">
              <a:lnSpc>
                <a:spcPct val="100000"/>
              </a:lnSpc>
              <a:spcBef>
                <a:spcPts val="0"/>
              </a:spcBef>
              <a:spcAft>
                <a:spcPts val="0"/>
              </a:spcAft>
              <a:buClrTx/>
              <a:buSzPct val="100000"/>
              <a:buFontTx/>
              <a:buAutoNum type="arabicPeriod" startAt="2"/>
              <a:tabLst/>
              <a:defRPr sz="3600" b="1">
                <a:solidFill>
                  <a:srgbClr val="000000"/>
                </a:solidFill>
                <a:latin typeface="Arial"/>
                <a:ea typeface="Arial"/>
                <a:cs typeface="Arial"/>
                <a:sym typeface="Arial"/>
              </a:defRPr>
            </a:pPr>
            <a:r>
              <a:rPr kumimoji="0" sz="3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 ball pressure gauge.</a:t>
            </a:r>
          </a:p>
          <a:p>
            <a:pPr marL="685800" marR="0" lvl="0" indent="-685800" algn="l" defTabSz="1828800" rtl="0" eaLnBrk="1" fontAlgn="auto" latinLnBrk="0" hangingPunct="0">
              <a:lnSpc>
                <a:spcPct val="100000"/>
              </a:lnSpc>
              <a:spcBef>
                <a:spcPts val="0"/>
              </a:spcBef>
              <a:spcAft>
                <a:spcPts val="0"/>
              </a:spcAft>
              <a:buClrTx/>
              <a:buSzPct val="100000"/>
              <a:buFontTx/>
              <a:buAutoNum type="arabicPeriod" startAt="2"/>
              <a:tabLst/>
              <a:defRPr sz="3600" b="1">
                <a:solidFill>
                  <a:srgbClr val="000000"/>
                </a:solidFill>
                <a:latin typeface="Arial"/>
                <a:ea typeface="Arial"/>
                <a:cs typeface="Arial"/>
                <a:sym typeface="Arial"/>
              </a:defRPr>
            </a:pPr>
            <a:endParaRPr kumimoji="0" sz="3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685800" marR="0" lvl="0" indent="-685800" algn="l" defTabSz="1828800" rtl="0" eaLnBrk="1" fontAlgn="auto" latinLnBrk="0" hangingPunct="0">
              <a:lnSpc>
                <a:spcPct val="100000"/>
              </a:lnSpc>
              <a:spcBef>
                <a:spcPts val="0"/>
              </a:spcBef>
              <a:spcAft>
                <a:spcPts val="0"/>
              </a:spcAft>
              <a:buClrTx/>
              <a:buSzPct val="100000"/>
              <a:buFontTx/>
              <a:buAutoNum type="arabicPeriod" startAt="3"/>
              <a:tabLst/>
              <a:defRPr sz="3600" b="1">
                <a:solidFill>
                  <a:srgbClr val="000000"/>
                </a:solidFill>
                <a:latin typeface="Arial"/>
                <a:ea typeface="Arial"/>
                <a:cs typeface="Arial"/>
                <a:sym typeface="Arial"/>
              </a:defRPr>
            </a:pPr>
            <a:r>
              <a:rPr kumimoji="0" sz="3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 ball pump</a:t>
            </a:r>
          </a:p>
          <a:p>
            <a:pPr marL="685800" marR="0" lvl="0" indent="-685800" algn="l" defTabSz="1828800" rtl="0" eaLnBrk="1" fontAlgn="auto" latinLnBrk="0" hangingPunct="0">
              <a:lnSpc>
                <a:spcPct val="100000"/>
              </a:lnSpc>
              <a:spcBef>
                <a:spcPts val="0"/>
              </a:spcBef>
              <a:spcAft>
                <a:spcPts val="0"/>
              </a:spcAft>
              <a:buClrTx/>
              <a:buSzPct val="100000"/>
              <a:buFontTx/>
              <a:buAutoNum type="arabicPeriod" startAt="3"/>
              <a:tabLst/>
              <a:defRPr sz="3600" b="1">
                <a:solidFill>
                  <a:srgbClr val="000000"/>
                </a:solidFill>
                <a:latin typeface="Arial"/>
                <a:ea typeface="Arial"/>
                <a:cs typeface="Arial"/>
                <a:sym typeface="Arial"/>
              </a:defRPr>
            </a:pPr>
            <a:endParaRPr kumimoji="0" sz="3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685800" marR="0" lvl="0" indent="-685800" algn="l" defTabSz="1828800" rtl="0" eaLnBrk="1" fontAlgn="auto" latinLnBrk="0" hangingPunct="0">
              <a:lnSpc>
                <a:spcPct val="100000"/>
              </a:lnSpc>
              <a:spcBef>
                <a:spcPts val="0"/>
              </a:spcBef>
              <a:spcAft>
                <a:spcPts val="0"/>
              </a:spcAft>
              <a:buClrTx/>
              <a:buSzPct val="100000"/>
              <a:buFontTx/>
              <a:buAutoNum type="arabicPeriod" startAt="4"/>
              <a:tabLst/>
              <a:defRPr sz="3600" b="1">
                <a:solidFill>
                  <a:srgbClr val="000000"/>
                </a:solidFill>
                <a:latin typeface="Arial"/>
                <a:ea typeface="Arial"/>
                <a:cs typeface="Arial"/>
                <a:sym typeface="Arial"/>
              </a:defRPr>
            </a:pPr>
            <a:r>
              <a:rPr kumimoji="0" sz="3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Red and yellow conduct cards</a:t>
            </a:r>
          </a:p>
          <a:p>
            <a:pPr marL="685800" marR="0" lvl="0" indent="-685800" algn="l" defTabSz="1828800" rtl="0" eaLnBrk="1" fontAlgn="auto" latinLnBrk="0" hangingPunct="0">
              <a:lnSpc>
                <a:spcPct val="100000"/>
              </a:lnSpc>
              <a:spcBef>
                <a:spcPts val="0"/>
              </a:spcBef>
              <a:spcAft>
                <a:spcPts val="0"/>
              </a:spcAft>
              <a:buClrTx/>
              <a:buSzPct val="100000"/>
              <a:buFontTx/>
              <a:buAutoNum type="arabicPeriod" startAt="4"/>
              <a:tabLst/>
              <a:defRPr sz="3600" b="1">
                <a:solidFill>
                  <a:srgbClr val="000000"/>
                </a:solidFill>
                <a:latin typeface="Arial"/>
                <a:ea typeface="Arial"/>
                <a:cs typeface="Arial"/>
                <a:sym typeface="Arial"/>
              </a:defRPr>
            </a:pPr>
            <a:endParaRPr kumimoji="0" sz="3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685800" marR="0" lvl="0" indent="-685800" algn="l" defTabSz="1828800" rtl="0" eaLnBrk="1" fontAlgn="auto" latinLnBrk="0" hangingPunct="0">
              <a:lnSpc>
                <a:spcPct val="100000"/>
              </a:lnSpc>
              <a:spcBef>
                <a:spcPts val="0"/>
              </a:spcBef>
              <a:spcAft>
                <a:spcPts val="0"/>
              </a:spcAft>
              <a:buClrTx/>
              <a:buSzPct val="100000"/>
              <a:buFontTx/>
              <a:buAutoNum type="arabicPeriod" startAt="5"/>
              <a:tabLst/>
              <a:defRPr sz="3600" b="1">
                <a:solidFill>
                  <a:srgbClr val="000000"/>
                </a:solidFill>
                <a:latin typeface="Arial"/>
                <a:ea typeface="Arial"/>
                <a:cs typeface="Arial"/>
                <a:sym typeface="Arial"/>
              </a:defRPr>
            </a:pPr>
            <a:r>
              <a:rPr kumimoji="0" sz="3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Net chain to measure net height</a:t>
            </a:r>
          </a:p>
          <a:p>
            <a:pPr marL="685800" marR="0" lvl="0" indent="-685800" algn="l" defTabSz="1828800" rtl="0" eaLnBrk="1" fontAlgn="auto" latinLnBrk="0" hangingPunct="0">
              <a:lnSpc>
                <a:spcPct val="100000"/>
              </a:lnSpc>
              <a:spcBef>
                <a:spcPts val="0"/>
              </a:spcBef>
              <a:spcAft>
                <a:spcPts val="0"/>
              </a:spcAft>
              <a:buClrTx/>
              <a:buSzPct val="100000"/>
              <a:buFontTx/>
              <a:buAutoNum type="arabicPeriod" startAt="5"/>
              <a:tabLst/>
              <a:defRPr sz="3600" b="1">
                <a:solidFill>
                  <a:srgbClr val="000000"/>
                </a:solidFill>
                <a:latin typeface="Arial"/>
                <a:ea typeface="Arial"/>
                <a:cs typeface="Arial"/>
                <a:sym typeface="Arial"/>
              </a:defRPr>
            </a:pPr>
            <a:endParaRPr kumimoji="0" sz="3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685800" marR="0" lvl="0" indent="-685800" algn="l" defTabSz="1828800" rtl="0" eaLnBrk="1" fontAlgn="auto" latinLnBrk="0" hangingPunct="0">
              <a:lnSpc>
                <a:spcPct val="100000"/>
              </a:lnSpc>
              <a:spcBef>
                <a:spcPts val="0"/>
              </a:spcBef>
              <a:spcAft>
                <a:spcPts val="0"/>
              </a:spcAft>
              <a:buClrTx/>
              <a:buSzPct val="100000"/>
              <a:buFontTx/>
              <a:buAutoNum type="arabicPeriod" startAt="6"/>
              <a:tabLst/>
              <a:defRPr sz="3600" b="1">
                <a:solidFill>
                  <a:srgbClr val="000000"/>
                </a:solidFill>
                <a:latin typeface="Arial"/>
                <a:ea typeface="Arial"/>
                <a:cs typeface="Arial"/>
                <a:sym typeface="Arial"/>
              </a:defRPr>
            </a:pPr>
            <a:r>
              <a:rPr kumimoji="0" sz="3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Pen or pencil</a:t>
            </a:r>
          </a:p>
          <a:p>
            <a:pPr marL="685800" marR="0" lvl="0" indent="-685800" algn="l" defTabSz="1828800" rtl="0" eaLnBrk="1" fontAlgn="auto" latinLnBrk="0" hangingPunct="0">
              <a:lnSpc>
                <a:spcPct val="100000"/>
              </a:lnSpc>
              <a:spcBef>
                <a:spcPts val="0"/>
              </a:spcBef>
              <a:spcAft>
                <a:spcPts val="0"/>
              </a:spcAft>
              <a:buClrTx/>
              <a:buSzPct val="100000"/>
              <a:buFontTx/>
              <a:buAutoNum type="arabicPeriod" startAt="6"/>
              <a:tabLst/>
              <a:defRPr sz="3600" b="1">
                <a:solidFill>
                  <a:srgbClr val="000000"/>
                </a:solidFill>
                <a:latin typeface="Arial"/>
                <a:ea typeface="Arial"/>
                <a:cs typeface="Arial"/>
                <a:sym typeface="Arial"/>
              </a:defRPr>
            </a:pPr>
            <a:endParaRPr kumimoji="0" sz="3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685800" marR="0" lvl="0" indent="-685800" algn="l" defTabSz="1828800" rtl="0" eaLnBrk="1" fontAlgn="auto" latinLnBrk="0" hangingPunct="0">
              <a:lnSpc>
                <a:spcPct val="100000"/>
              </a:lnSpc>
              <a:spcBef>
                <a:spcPts val="0"/>
              </a:spcBef>
              <a:spcAft>
                <a:spcPts val="0"/>
              </a:spcAft>
              <a:buClrTx/>
              <a:buSzPct val="100000"/>
              <a:buFontTx/>
              <a:buAutoNum type="arabicPeriod" startAt="7"/>
              <a:tabLst/>
              <a:defRPr sz="3600" b="1">
                <a:solidFill>
                  <a:srgbClr val="000000"/>
                </a:solidFill>
                <a:latin typeface="Arial"/>
                <a:ea typeface="Arial"/>
                <a:cs typeface="Arial"/>
                <a:sym typeface="Arial"/>
              </a:defRPr>
            </a:pPr>
            <a:r>
              <a:rPr kumimoji="0" sz="3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 coin to flip to determine serve</a:t>
            </a:r>
          </a:p>
          <a:p>
            <a:pPr marL="685800" marR="0" lvl="0" indent="-685800" algn="l" defTabSz="1828800" rtl="0" eaLnBrk="1" fontAlgn="auto" latinLnBrk="0" hangingPunct="0">
              <a:lnSpc>
                <a:spcPct val="100000"/>
              </a:lnSpc>
              <a:spcBef>
                <a:spcPts val="0"/>
              </a:spcBef>
              <a:spcAft>
                <a:spcPts val="0"/>
              </a:spcAft>
              <a:buClrTx/>
              <a:buSzPct val="100000"/>
              <a:buFontTx/>
              <a:buAutoNum type="arabicPeriod" startAt="7"/>
              <a:tabLst/>
              <a:defRPr sz="3600" b="1">
                <a:solidFill>
                  <a:srgbClr val="000000"/>
                </a:solidFill>
                <a:latin typeface="Arial"/>
                <a:ea typeface="Arial"/>
                <a:cs typeface="Arial"/>
                <a:sym typeface="Arial"/>
              </a:defRPr>
            </a:pPr>
            <a:endParaRPr kumimoji="0" sz="3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685800" marR="0" lvl="0" indent="-685800" algn="l" defTabSz="1828800" rtl="0" eaLnBrk="1" fontAlgn="auto" latinLnBrk="0" hangingPunct="0">
              <a:lnSpc>
                <a:spcPct val="100000"/>
              </a:lnSpc>
              <a:spcBef>
                <a:spcPts val="0"/>
              </a:spcBef>
              <a:spcAft>
                <a:spcPts val="0"/>
              </a:spcAft>
              <a:buClrTx/>
              <a:buSzPct val="100000"/>
              <a:buFontTx/>
              <a:buAutoNum type="arabicPeriod" startAt="8"/>
              <a:tabLst/>
              <a:defRPr sz="3600" b="1">
                <a:solidFill>
                  <a:srgbClr val="000000"/>
                </a:solidFill>
                <a:latin typeface="Arial"/>
                <a:ea typeface="Arial"/>
                <a:cs typeface="Arial"/>
                <a:sym typeface="Arial"/>
              </a:defRPr>
            </a:pPr>
            <a:r>
              <a:rPr kumimoji="0" sz="3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Line-up cards</a:t>
            </a:r>
          </a:p>
          <a:p>
            <a:pPr marL="685800" marR="0" lvl="0" indent="-685800" algn="l" defTabSz="1828800" rtl="0" eaLnBrk="1" fontAlgn="auto" latinLnBrk="0" hangingPunct="0">
              <a:lnSpc>
                <a:spcPct val="100000"/>
              </a:lnSpc>
              <a:spcBef>
                <a:spcPts val="0"/>
              </a:spcBef>
              <a:spcAft>
                <a:spcPts val="0"/>
              </a:spcAft>
              <a:buClrTx/>
              <a:buSzPct val="100000"/>
              <a:buFontTx/>
              <a:buAutoNum type="arabicPeriod" startAt="8"/>
              <a:tabLst/>
              <a:defRPr sz="3600" b="1">
                <a:solidFill>
                  <a:srgbClr val="000000"/>
                </a:solidFill>
                <a:latin typeface="Arial"/>
                <a:ea typeface="Arial"/>
                <a:cs typeface="Arial"/>
                <a:sym typeface="Arial"/>
              </a:defRPr>
            </a:pPr>
            <a:endParaRPr kumimoji="0" sz="3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685800" marR="0" lvl="0" indent="-685800" algn="l" defTabSz="1828800" rtl="0" eaLnBrk="1" fontAlgn="auto" latinLnBrk="0" hangingPunct="0">
              <a:lnSpc>
                <a:spcPct val="100000"/>
              </a:lnSpc>
              <a:spcBef>
                <a:spcPts val="0"/>
              </a:spcBef>
              <a:spcAft>
                <a:spcPts val="0"/>
              </a:spcAft>
              <a:buClrTx/>
              <a:buSzPct val="100000"/>
              <a:buFontTx/>
              <a:buAutoNum type="arabicPeriod" startAt="9"/>
              <a:tabLst/>
              <a:defRPr sz="3600" b="1">
                <a:solidFill>
                  <a:srgbClr val="000000"/>
                </a:solidFill>
                <a:latin typeface="Arial"/>
                <a:ea typeface="Arial"/>
                <a:cs typeface="Arial"/>
                <a:sym typeface="Arial"/>
              </a:defRPr>
            </a:pPr>
            <a:r>
              <a:rPr kumimoji="0" sz="3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 watch </a:t>
            </a:r>
          </a:p>
        </p:txBody>
      </p:sp>
      <p:pic>
        <p:nvPicPr>
          <p:cNvPr id="260" name="timex watch.jpg" descr="timex watch.jpg"/>
          <p:cNvPicPr>
            <a:picLocks noChangeAspect="1"/>
          </p:cNvPicPr>
          <p:nvPr/>
        </p:nvPicPr>
        <p:blipFill>
          <a:blip r:embed="rId3"/>
          <a:stretch>
            <a:fillRect/>
          </a:stretch>
        </p:blipFill>
        <p:spPr>
          <a:xfrm>
            <a:off x="5484407" y="10215085"/>
            <a:ext cx="2732745" cy="3120499"/>
          </a:xfrm>
          <a:prstGeom prst="rect">
            <a:avLst/>
          </a:prstGeom>
          <a:ln w="12700">
            <a:miter lim="400000"/>
          </a:ln>
        </p:spPr>
      </p:pic>
      <p:pic>
        <p:nvPicPr>
          <p:cNvPr id="10" name="Google Shape;421;p50" descr="Picture 2"/>
          <p:cNvPicPr preferRelativeResize="0"/>
          <p:nvPr/>
        </p:nvPicPr>
        <p:blipFill rotWithShape="1">
          <a:blip r:embed="rId4">
            <a:alphaModFix/>
          </a:blip>
          <a:srcRect/>
          <a:stretch/>
        </p:blipFill>
        <p:spPr>
          <a:xfrm>
            <a:off x="0" y="0"/>
            <a:ext cx="4950383" cy="2072821"/>
          </a:xfrm>
          <a:prstGeom prst="rect">
            <a:avLst/>
          </a:prstGeom>
          <a:noFill/>
          <a:ln>
            <a:noFill/>
          </a:ln>
        </p:spPr>
      </p:pic>
    </p:spTree>
    <p:extLst>
      <p:ext uri="{BB962C8B-B14F-4D97-AF65-F5344CB8AC3E}">
        <p14:creationId xmlns:p14="http://schemas.microsoft.com/office/powerpoint/2010/main" val="823598840"/>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p:tmAbs val="0"/>
                                  </p:iterate>
                                  <p:childTnLst>
                                    <p:set>
                                      <p:cBhvr>
                                        <p:cTn id="6" fill="hold"/>
                                        <p:tgtEl>
                                          <p:spTgt spid="259">
                                            <p:txEl>
                                              <p:pRg st="3" end="3"/>
                                            </p:txEl>
                                          </p:spTgt>
                                        </p:tgtEl>
                                        <p:attrNameLst>
                                          <p:attrName>style.visibility</p:attrName>
                                        </p:attrNameLst>
                                      </p:cBhvr>
                                      <p:to>
                                        <p:strVal val="visible"/>
                                      </p:to>
                                    </p:set>
                                    <p:anim calcmode="lin" valueType="num">
                                      <p:cBhvr>
                                        <p:cTn id="7" dur="1000" fill="hold"/>
                                        <p:tgtEl>
                                          <p:spTgt spid="259">
                                            <p:txEl>
                                              <p:pRg st="3" end="3"/>
                                            </p:txEl>
                                          </p:spTgt>
                                        </p:tgtEl>
                                        <p:attrNameLst>
                                          <p:attrName>ppt_x</p:attrName>
                                        </p:attrNameLst>
                                      </p:cBhvr>
                                      <p:tavLst>
                                        <p:tav tm="0">
                                          <p:val>
                                            <p:strVal val="#ppt_x"/>
                                          </p:val>
                                        </p:tav>
                                        <p:tav tm="100000">
                                          <p:val>
                                            <p:strVal val="#ppt_x"/>
                                          </p:val>
                                        </p:tav>
                                      </p:tavLst>
                                    </p:anim>
                                    <p:anim calcmode="lin" valueType="num">
                                      <p:cBhvr>
                                        <p:cTn id="8" dur="1000" fill="hold"/>
                                        <p:tgtEl>
                                          <p:spTgt spid="259">
                                            <p:txEl>
                                              <p:pRg st="3" end="3"/>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iterate>
                                    <p:tmAbs val="0"/>
                                  </p:iterate>
                                  <p:childTnLst>
                                    <p:set>
                                      <p:cBhvr>
                                        <p:cTn id="11" fill="hold"/>
                                        <p:tgtEl>
                                          <p:spTgt spid="259">
                                            <p:txEl>
                                              <p:pRg st="4" end="4"/>
                                            </p:txEl>
                                          </p:spTgt>
                                        </p:tgtEl>
                                        <p:attrNameLst>
                                          <p:attrName>style.visibility</p:attrName>
                                        </p:attrNameLst>
                                      </p:cBhvr>
                                      <p:to>
                                        <p:strVal val="visible"/>
                                      </p:to>
                                    </p:set>
                                    <p:anim calcmode="lin" valueType="num">
                                      <p:cBhvr>
                                        <p:cTn id="12" dur="1000" fill="hold"/>
                                        <p:tgtEl>
                                          <p:spTgt spid="259">
                                            <p:txEl>
                                              <p:pRg st="4" end="4"/>
                                            </p:txEl>
                                          </p:spTgt>
                                        </p:tgtEl>
                                        <p:attrNameLst>
                                          <p:attrName>ppt_x</p:attrName>
                                        </p:attrNameLst>
                                      </p:cBhvr>
                                      <p:tavLst>
                                        <p:tav tm="0">
                                          <p:val>
                                            <p:strVal val="#ppt_x"/>
                                          </p:val>
                                        </p:tav>
                                        <p:tav tm="100000">
                                          <p:val>
                                            <p:strVal val="#ppt_x"/>
                                          </p:val>
                                        </p:tav>
                                      </p:tavLst>
                                    </p:anim>
                                    <p:anim calcmode="lin" valueType="num">
                                      <p:cBhvr>
                                        <p:cTn id="13" dur="1000" fill="hold"/>
                                        <p:tgtEl>
                                          <p:spTgt spid="25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iterate>
                                    <p:tmAbs val="0"/>
                                  </p:iterate>
                                  <p:childTnLst>
                                    <p:set>
                                      <p:cBhvr>
                                        <p:cTn id="17" fill="hold"/>
                                        <p:tgtEl>
                                          <p:spTgt spid="259">
                                            <p:txEl>
                                              <p:pRg st="6" end="6"/>
                                            </p:txEl>
                                          </p:spTgt>
                                        </p:tgtEl>
                                        <p:attrNameLst>
                                          <p:attrName>style.visibility</p:attrName>
                                        </p:attrNameLst>
                                      </p:cBhvr>
                                      <p:to>
                                        <p:strVal val="visible"/>
                                      </p:to>
                                    </p:set>
                                    <p:anim calcmode="lin" valueType="num">
                                      <p:cBhvr>
                                        <p:cTn id="18" dur="1000" fill="hold"/>
                                        <p:tgtEl>
                                          <p:spTgt spid="259">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25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iterate>
                                    <p:tmAbs val="0"/>
                                  </p:iterate>
                                  <p:childTnLst>
                                    <p:set>
                                      <p:cBhvr>
                                        <p:cTn id="23" fill="hold"/>
                                        <p:tgtEl>
                                          <p:spTgt spid="259">
                                            <p:txEl>
                                              <p:pRg st="8" end="8"/>
                                            </p:txEl>
                                          </p:spTgt>
                                        </p:tgtEl>
                                        <p:attrNameLst>
                                          <p:attrName>style.visibility</p:attrName>
                                        </p:attrNameLst>
                                      </p:cBhvr>
                                      <p:to>
                                        <p:strVal val="visible"/>
                                      </p:to>
                                    </p:set>
                                    <p:anim calcmode="lin" valueType="num">
                                      <p:cBhvr>
                                        <p:cTn id="24" dur="1000" fill="hold"/>
                                        <p:tgtEl>
                                          <p:spTgt spid="259">
                                            <p:txEl>
                                              <p:pRg st="8" end="8"/>
                                            </p:txEl>
                                          </p:spTgt>
                                        </p:tgtEl>
                                        <p:attrNameLst>
                                          <p:attrName>ppt_x</p:attrName>
                                        </p:attrNameLst>
                                      </p:cBhvr>
                                      <p:tavLst>
                                        <p:tav tm="0">
                                          <p:val>
                                            <p:strVal val="#ppt_x"/>
                                          </p:val>
                                        </p:tav>
                                        <p:tav tm="100000">
                                          <p:val>
                                            <p:strVal val="#ppt_x"/>
                                          </p:val>
                                        </p:tav>
                                      </p:tavLst>
                                    </p:anim>
                                    <p:anim calcmode="lin" valueType="num">
                                      <p:cBhvr>
                                        <p:cTn id="25" dur="1000" fill="hold"/>
                                        <p:tgtEl>
                                          <p:spTgt spid="25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iterate>
                                    <p:tmAbs val="0"/>
                                  </p:iterate>
                                  <p:childTnLst>
                                    <p:set>
                                      <p:cBhvr>
                                        <p:cTn id="29" fill="hold"/>
                                        <p:tgtEl>
                                          <p:spTgt spid="259">
                                            <p:txEl>
                                              <p:pRg st="10" end="10"/>
                                            </p:txEl>
                                          </p:spTgt>
                                        </p:tgtEl>
                                        <p:attrNameLst>
                                          <p:attrName>style.visibility</p:attrName>
                                        </p:attrNameLst>
                                      </p:cBhvr>
                                      <p:to>
                                        <p:strVal val="visible"/>
                                      </p:to>
                                    </p:set>
                                    <p:anim calcmode="lin" valueType="num">
                                      <p:cBhvr>
                                        <p:cTn id="30" dur="1000" fill="hold"/>
                                        <p:tgtEl>
                                          <p:spTgt spid="259">
                                            <p:txEl>
                                              <p:pRg st="10" end="10"/>
                                            </p:txEl>
                                          </p:spTgt>
                                        </p:tgtEl>
                                        <p:attrNameLst>
                                          <p:attrName>ppt_x</p:attrName>
                                        </p:attrNameLst>
                                      </p:cBhvr>
                                      <p:tavLst>
                                        <p:tav tm="0">
                                          <p:val>
                                            <p:strVal val="#ppt_x"/>
                                          </p:val>
                                        </p:tav>
                                        <p:tav tm="100000">
                                          <p:val>
                                            <p:strVal val="#ppt_x"/>
                                          </p:val>
                                        </p:tav>
                                      </p:tavLst>
                                    </p:anim>
                                    <p:anim calcmode="lin" valueType="num">
                                      <p:cBhvr>
                                        <p:cTn id="31" dur="1000" fill="hold"/>
                                        <p:tgtEl>
                                          <p:spTgt spid="259">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iterate>
                                    <p:tmAbs val="0"/>
                                  </p:iterate>
                                  <p:childTnLst>
                                    <p:set>
                                      <p:cBhvr>
                                        <p:cTn id="35" fill="hold"/>
                                        <p:tgtEl>
                                          <p:spTgt spid="259">
                                            <p:txEl>
                                              <p:pRg st="12" end="12"/>
                                            </p:txEl>
                                          </p:spTgt>
                                        </p:tgtEl>
                                        <p:attrNameLst>
                                          <p:attrName>style.visibility</p:attrName>
                                        </p:attrNameLst>
                                      </p:cBhvr>
                                      <p:to>
                                        <p:strVal val="visible"/>
                                      </p:to>
                                    </p:set>
                                    <p:anim calcmode="lin" valueType="num">
                                      <p:cBhvr>
                                        <p:cTn id="36" dur="1000" fill="hold"/>
                                        <p:tgtEl>
                                          <p:spTgt spid="259">
                                            <p:txEl>
                                              <p:pRg st="12" end="12"/>
                                            </p:txEl>
                                          </p:spTgt>
                                        </p:tgtEl>
                                        <p:attrNameLst>
                                          <p:attrName>ppt_x</p:attrName>
                                        </p:attrNameLst>
                                      </p:cBhvr>
                                      <p:tavLst>
                                        <p:tav tm="0">
                                          <p:val>
                                            <p:strVal val="#ppt_x"/>
                                          </p:val>
                                        </p:tav>
                                        <p:tav tm="100000">
                                          <p:val>
                                            <p:strVal val="#ppt_x"/>
                                          </p:val>
                                        </p:tav>
                                      </p:tavLst>
                                    </p:anim>
                                    <p:anim calcmode="lin" valueType="num">
                                      <p:cBhvr>
                                        <p:cTn id="37" dur="1000" fill="hold"/>
                                        <p:tgtEl>
                                          <p:spTgt spid="259">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iterate>
                                    <p:tmAbs val="0"/>
                                  </p:iterate>
                                  <p:childTnLst>
                                    <p:set>
                                      <p:cBhvr>
                                        <p:cTn id="41" fill="hold"/>
                                        <p:tgtEl>
                                          <p:spTgt spid="259">
                                            <p:txEl>
                                              <p:pRg st="14" end="14"/>
                                            </p:txEl>
                                          </p:spTgt>
                                        </p:tgtEl>
                                        <p:attrNameLst>
                                          <p:attrName>style.visibility</p:attrName>
                                        </p:attrNameLst>
                                      </p:cBhvr>
                                      <p:to>
                                        <p:strVal val="visible"/>
                                      </p:to>
                                    </p:set>
                                    <p:anim calcmode="lin" valueType="num">
                                      <p:cBhvr>
                                        <p:cTn id="42" dur="1000" fill="hold"/>
                                        <p:tgtEl>
                                          <p:spTgt spid="259">
                                            <p:txEl>
                                              <p:pRg st="14" end="14"/>
                                            </p:txEl>
                                          </p:spTgt>
                                        </p:tgtEl>
                                        <p:attrNameLst>
                                          <p:attrName>ppt_x</p:attrName>
                                        </p:attrNameLst>
                                      </p:cBhvr>
                                      <p:tavLst>
                                        <p:tav tm="0">
                                          <p:val>
                                            <p:strVal val="#ppt_x"/>
                                          </p:val>
                                        </p:tav>
                                        <p:tav tm="100000">
                                          <p:val>
                                            <p:strVal val="#ppt_x"/>
                                          </p:val>
                                        </p:tav>
                                      </p:tavLst>
                                    </p:anim>
                                    <p:anim calcmode="lin" valueType="num">
                                      <p:cBhvr>
                                        <p:cTn id="43" dur="1000" fill="hold"/>
                                        <p:tgtEl>
                                          <p:spTgt spid="259">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iterate>
                                    <p:tmAbs val="0"/>
                                  </p:iterate>
                                  <p:childTnLst>
                                    <p:set>
                                      <p:cBhvr>
                                        <p:cTn id="47" fill="hold"/>
                                        <p:tgtEl>
                                          <p:spTgt spid="259">
                                            <p:txEl>
                                              <p:pRg st="16" end="16"/>
                                            </p:txEl>
                                          </p:spTgt>
                                        </p:tgtEl>
                                        <p:attrNameLst>
                                          <p:attrName>style.visibility</p:attrName>
                                        </p:attrNameLst>
                                      </p:cBhvr>
                                      <p:to>
                                        <p:strVal val="visible"/>
                                      </p:to>
                                    </p:set>
                                    <p:anim calcmode="lin" valueType="num">
                                      <p:cBhvr>
                                        <p:cTn id="48" dur="1000" fill="hold"/>
                                        <p:tgtEl>
                                          <p:spTgt spid="259">
                                            <p:txEl>
                                              <p:pRg st="16" end="16"/>
                                            </p:txEl>
                                          </p:spTgt>
                                        </p:tgtEl>
                                        <p:attrNameLst>
                                          <p:attrName>ppt_x</p:attrName>
                                        </p:attrNameLst>
                                      </p:cBhvr>
                                      <p:tavLst>
                                        <p:tav tm="0">
                                          <p:val>
                                            <p:strVal val="#ppt_x"/>
                                          </p:val>
                                        </p:tav>
                                        <p:tav tm="100000">
                                          <p:val>
                                            <p:strVal val="#ppt_x"/>
                                          </p:val>
                                        </p:tav>
                                      </p:tavLst>
                                    </p:anim>
                                    <p:anim calcmode="lin" valueType="num">
                                      <p:cBhvr>
                                        <p:cTn id="49" dur="1000" fill="hold"/>
                                        <p:tgtEl>
                                          <p:spTgt spid="259">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iterate>
                                    <p:tmAbs val="0"/>
                                  </p:iterate>
                                  <p:childTnLst>
                                    <p:set>
                                      <p:cBhvr>
                                        <p:cTn id="53" fill="hold"/>
                                        <p:tgtEl>
                                          <p:spTgt spid="259">
                                            <p:txEl>
                                              <p:pRg st="18" end="18"/>
                                            </p:txEl>
                                          </p:spTgt>
                                        </p:tgtEl>
                                        <p:attrNameLst>
                                          <p:attrName>style.visibility</p:attrName>
                                        </p:attrNameLst>
                                      </p:cBhvr>
                                      <p:to>
                                        <p:strVal val="visible"/>
                                      </p:to>
                                    </p:set>
                                    <p:anim calcmode="lin" valueType="num">
                                      <p:cBhvr>
                                        <p:cTn id="54" dur="1000" fill="hold"/>
                                        <p:tgtEl>
                                          <p:spTgt spid="259">
                                            <p:txEl>
                                              <p:pRg st="18" end="18"/>
                                            </p:txEl>
                                          </p:spTgt>
                                        </p:tgtEl>
                                        <p:attrNameLst>
                                          <p:attrName>ppt_x</p:attrName>
                                        </p:attrNameLst>
                                      </p:cBhvr>
                                      <p:tavLst>
                                        <p:tav tm="0">
                                          <p:val>
                                            <p:strVal val="#ppt_x"/>
                                          </p:val>
                                        </p:tav>
                                        <p:tav tm="100000">
                                          <p:val>
                                            <p:strVal val="#ppt_x"/>
                                          </p:val>
                                        </p:tav>
                                      </p:tavLst>
                                    </p:anim>
                                    <p:anim calcmode="lin" valueType="num">
                                      <p:cBhvr>
                                        <p:cTn id="55" dur="1000" fill="hold"/>
                                        <p:tgtEl>
                                          <p:spTgt spid="259">
                                            <p:txEl>
                                              <p:pRg st="18" end="18"/>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iterate>
                                    <p:tmAbs val="0"/>
                                  </p:iterate>
                                  <p:childTnLst>
                                    <p:set>
                                      <p:cBhvr>
                                        <p:cTn id="59" fill="hold"/>
                                        <p:tgtEl>
                                          <p:spTgt spid="259">
                                            <p:txEl>
                                              <p:pRg st="20" end="20"/>
                                            </p:txEl>
                                          </p:spTgt>
                                        </p:tgtEl>
                                        <p:attrNameLst>
                                          <p:attrName>style.visibility</p:attrName>
                                        </p:attrNameLst>
                                      </p:cBhvr>
                                      <p:to>
                                        <p:strVal val="visible"/>
                                      </p:to>
                                    </p:set>
                                    <p:anim calcmode="lin" valueType="num">
                                      <p:cBhvr>
                                        <p:cTn id="60" dur="1000" fill="hold"/>
                                        <p:tgtEl>
                                          <p:spTgt spid="259">
                                            <p:txEl>
                                              <p:pRg st="20" end="20"/>
                                            </p:txEl>
                                          </p:spTgt>
                                        </p:tgtEl>
                                        <p:attrNameLst>
                                          <p:attrName>ppt_x</p:attrName>
                                        </p:attrNameLst>
                                      </p:cBhvr>
                                      <p:tavLst>
                                        <p:tav tm="0">
                                          <p:val>
                                            <p:strVal val="#ppt_x"/>
                                          </p:val>
                                        </p:tav>
                                        <p:tav tm="100000">
                                          <p:val>
                                            <p:strVal val="#ppt_x"/>
                                          </p:val>
                                        </p:tav>
                                      </p:tavLst>
                                    </p:anim>
                                    <p:anim calcmode="lin" valueType="num">
                                      <p:cBhvr>
                                        <p:cTn id="61" dur="1000" fill="hold"/>
                                        <p:tgtEl>
                                          <p:spTgt spid="259">
                                            <p:txEl>
                                              <p:pRg st="20" end="2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build="p" bldLvl="5"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4" name="Picture 1" descr="Picture 1"/>
          <p:cNvPicPr>
            <a:picLocks noChangeAspect="1"/>
          </p:cNvPicPr>
          <p:nvPr/>
        </p:nvPicPr>
        <p:blipFill>
          <a:blip r:embed="rId2"/>
          <a:stretch>
            <a:fillRect/>
          </a:stretch>
        </p:blipFill>
        <p:spPr>
          <a:xfrm>
            <a:off x="2370564" y="6380162"/>
            <a:ext cx="5578474" cy="5578477"/>
          </a:xfrm>
          <a:prstGeom prst="rect">
            <a:avLst/>
          </a:prstGeom>
          <a:ln w="12700">
            <a:miter lim="400000"/>
          </a:ln>
        </p:spPr>
      </p:pic>
      <p:pic>
        <p:nvPicPr>
          <p:cNvPr id="265" name="Picture 2" descr="Picture 2"/>
          <p:cNvPicPr>
            <a:picLocks noChangeAspect="1"/>
          </p:cNvPicPr>
          <p:nvPr/>
        </p:nvPicPr>
        <p:blipFill>
          <a:blip r:embed="rId3"/>
          <a:stretch>
            <a:fillRect/>
          </a:stretch>
        </p:blipFill>
        <p:spPr>
          <a:xfrm>
            <a:off x="18308660" y="7846117"/>
            <a:ext cx="3657601" cy="3657601"/>
          </a:xfrm>
          <a:prstGeom prst="rect">
            <a:avLst/>
          </a:prstGeom>
          <a:ln w="12700">
            <a:miter lim="400000"/>
          </a:ln>
        </p:spPr>
      </p:pic>
      <p:pic>
        <p:nvPicPr>
          <p:cNvPr id="266" name="Picture 5" descr="Picture 5"/>
          <p:cNvPicPr>
            <a:picLocks noChangeAspect="1"/>
          </p:cNvPicPr>
          <p:nvPr/>
        </p:nvPicPr>
        <p:blipFill>
          <a:blip r:embed="rId4"/>
          <a:stretch>
            <a:fillRect/>
          </a:stretch>
        </p:blipFill>
        <p:spPr>
          <a:xfrm>
            <a:off x="2621483" y="2352675"/>
            <a:ext cx="5029201" cy="5029201"/>
          </a:xfrm>
          <a:prstGeom prst="rect">
            <a:avLst/>
          </a:prstGeom>
          <a:ln w="12700">
            <a:miter lim="400000"/>
          </a:ln>
        </p:spPr>
      </p:pic>
      <p:pic>
        <p:nvPicPr>
          <p:cNvPr id="267" name="Picture 6" descr="Picture 6"/>
          <p:cNvPicPr>
            <a:picLocks noChangeAspect="1"/>
          </p:cNvPicPr>
          <p:nvPr/>
        </p:nvPicPr>
        <p:blipFill>
          <a:blip r:embed="rId5"/>
          <a:stretch>
            <a:fillRect/>
          </a:stretch>
        </p:blipFill>
        <p:spPr>
          <a:xfrm>
            <a:off x="9143176" y="2352675"/>
            <a:ext cx="5029201" cy="5029201"/>
          </a:xfrm>
          <a:prstGeom prst="rect">
            <a:avLst/>
          </a:prstGeom>
          <a:ln w="12700">
            <a:miter lim="400000"/>
          </a:ln>
        </p:spPr>
      </p:pic>
      <p:pic>
        <p:nvPicPr>
          <p:cNvPr id="268" name="Picture 7" descr="Picture 7"/>
          <p:cNvPicPr>
            <a:picLocks noChangeAspect="1"/>
          </p:cNvPicPr>
          <p:nvPr/>
        </p:nvPicPr>
        <p:blipFill>
          <a:blip r:embed="rId6"/>
          <a:stretch>
            <a:fillRect/>
          </a:stretch>
        </p:blipFill>
        <p:spPr>
          <a:xfrm>
            <a:off x="14477175" y="3087688"/>
            <a:ext cx="3857627" cy="3857624"/>
          </a:xfrm>
          <a:prstGeom prst="rect">
            <a:avLst/>
          </a:prstGeom>
          <a:ln w="12700">
            <a:miter lim="400000"/>
          </a:ln>
        </p:spPr>
      </p:pic>
      <p:pic>
        <p:nvPicPr>
          <p:cNvPr id="269" name="Picture 8" descr="Picture 8"/>
          <p:cNvPicPr>
            <a:picLocks noChangeAspect="1"/>
          </p:cNvPicPr>
          <p:nvPr/>
        </p:nvPicPr>
        <p:blipFill>
          <a:blip r:embed="rId7"/>
          <a:stretch>
            <a:fillRect/>
          </a:stretch>
        </p:blipFill>
        <p:spPr>
          <a:xfrm>
            <a:off x="6595070" y="3027361"/>
            <a:ext cx="3352801" cy="3352801"/>
          </a:xfrm>
          <a:prstGeom prst="rect">
            <a:avLst/>
          </a:prstGeom>
          <a:ln w="12700">
            <a:miter lim="400000"/>
          </a:ln>
        </p:spPr>
      </p:pic>
      <p:pic>
        <p:nvPicPr>
          <p:cNvPr id="270" name="Picture 9" descr="Picture 9"/>
          <p:cNvPicPr>
            <a:picLocks noChangeAspect="1"/>
          </p:cNvPicPr>
          <p:nvPr/>
        </p:nvPicPr>
        <p:blipFill>
          <a:blip r:embed="rId8"/>
          <a:stretch>
            <a:fillRect/>
          </a:stretch>
        </p:blipFill>
        <p:spPr>
          <a:xfrm>
            <a:off x="19633012" y="3087688"/>
            <a:ext cx="2987675" cy="4483101"/>
          </a:xfrm>
          <a:prstGeom prst="rect">
            <a:avLst/>
          </a:prstGeom>
          <a:ln w="12700">
            <a:miter lim="400000"/>
          </a:ln>
        </p:spPr>
      </p:pic>
      <p:pic>
        <p:nvPicPr>
          <p:cNvPr id="271" name="Picture 2" descr="Picture 2"/>
          <p:cNvPicPr>
            <a:picLocks noChangeAspect="1"/>
          </p:cNvPicPr>
          <p:nvPr/>
        </p:nvPicPr>
        <p:blipFill>
          <a:blip r:embed="rId9"/>
          <a:stretch>
            <a:fillRect/>
          </a:stretch>
        </p:blipFill>
        <p:spPr>
          <a:xfrm>
            <a:off x="10167218" y="7661275"/>
            <a:ext cx="3623807" cy="3623807"/>
          </a:xfrm>
          <a:prstGeom prst="rect">
            <a:avLst/>
          </a:prstGeom>
          <a:ln w="12700">
            <a:miter lim="400000"/>
          </a:ln>
        </p:spPr>
      </p:pic>
      <p:sp>
        <p:nvSpPr>
          <p:cNvPr id="272" name="TextBox 3"/>
          <p:cNvSpPr txBox="1"/>
          <p:nvPr/>
        </p:nvSpPr>
        <p:spPr>
          <a:xfrm>
            <a:off x="592181" y="8207830"/>
            <a:ext cx="3062904" cy="7976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lvl1pPr algn="l" defTabSz="1828800">
              <a:defRPr sz="4800" b="1">
                <a:solidFill>
                  <a:srgbClr val="000000"/>
                </a:solidFill>
                <a:latin typeface="Calibri"/>
                <a:ea typeface="Calibri"/>
                <a:cs typeface="Calibri"/>
                <a:sym typeface="Calibri"/>
              </a:defRPr>
            </a:lvl1pPr>
          </a:lstStyle>
          <a:p>
            <a:pPr marL="0" marR="0" lvl="0" indent="0" algn="l" defTabSz="1828800" rtl="0" eaLnBrk="1" fontAlgn="auto" latinLnBrk="0" hangingPunct="0">
              <a:lnSpc>
                <a:spcPct val="100000"/>
              </a:lnSpc>
              <a:spcBef>
                <a:spcPts val="0"/>
              </a:spcBef>
              <a:spcAft>
                <a:spcPts val="0"/>
              </a:spcAft>
              <a:buClrTx/>
              <a:buSzTx/>
              <a:buFontTx/>
              <a:buNone/>
              <a:tabLst/>
              <a:defRPr/>
            </a:pPr>
            <a:r>
              <a:rPr kumimoji="0" sz="4800" b="1" i="0" u="none" strike="noStrike" kern="0" cap="none" spc="0" normalizeH="0" baseline="0" noProof="0">
                <a:ln>
                  <a:noFill/>
                </a:ln>
                <a:solidFill>
                  <a:srgbClr val="000000"/>
                </a:solidFill>
                <a:effectLst/>
                <a:uLnTx/>
                <a:uFillTx/>
                <a:latin typeface="Calibri"/>
                <a:cs typeface="Calibri"/>
                <a:sym typeface="Calibri"/>
              </a:rPr>
              <a:t>Black Pants</a:t>
            </a:r>
          </a:p>
        </p:txBody>
      </p:sp>
      <p:sp>
        <p:nvSpPr>
          <p:cNvPr id="273" name="TextBox 4"/>
          <p:cNvSpPr txBox="1"/>
          <p:nvPr/>
        </p:nvSpPr>
        <p:spPr>
          <a:xfrm>
            <a:off x="91439" y="3621544"/>
            <a:ext cx="3779522" cy="17583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marL="0" marR="0" lvl="0" indent="0" algn="ctr" defTabSz="1828800" rtl="0" eaLnBrk="1" fontAlgn="auto" latinLnBrk="0" hangingPunct="0">
              <a:lnSpc>
                <a:spcPct val="100000"/>
              </a:lnSpc>
              <a:spcBef>
                <a:spcPts val="0"/>
              </a:spcBef>
              <a:spcAft>
                <a:spcPts val="0"/>
              </a:spcAft>
              <a:buClrTx/>
              <a:buSzTx/>
              <a:buFontTx/>
              <a:buNone/>
              <a:tabLst/>
              <a:defRPr sz="3600" b="1">
                <a:solidFill>
                  <a:srgbClr val="000000"/>
                </a:solidFill>
                <a:latin typeface="Calibri"/>
                <a:ea typeface="Calibri"/>
                <a:cs typeface="Calibri"/>
                <a:sym typeface="Calibri"/>
              </a:defRPr>
            </a:pPr>
            <a:r>
              <a:rPr kumimoji="0" sz="3600" b="1" i="0" u="none" strike="noStrike" kern="0" cap="none" spc="0" normalizeH="0" baseline="0" noProof="0">
                <a:ln>
                  <a:noFill/>
                </a:ln>
                <a:solidFill>
                  <a:srgbClr val="000000"/>
                </a:solidFill>
                <a:effectLst/>
                <a:uLnTx/>
                <a:uFillTx/>
                <a:latin typeface="Calibri"/>
                <a:cs typeface="Calibri"/>
                <a:sym typeface="Calibri"/>
              </a:rPr>
              <a:t>TASO APPROVED</a:t>
            </a:r>
          </a:p>
          <a:p>
            <a:pPr marL="0" marR="0" lvl="0" indent="0" algn="ctr" defTabSz="1828800" rtl="0" eaLnBrk="1" fontAlgn="auto" latinLnBrk="0" hangingPunct="0">
              <a:lnSpc>
                <a:spcPct val="100000"/>
              </a:lnSpc>
              <a:spcBef>
                <a:spcPts val="0"/>
              </a:spcBef>
              <a:spcAft>
                <a:spcPts val="0"/>
              </a:spcAft>
              <a:buClrTx/>
              <a:buSzTx/>
              <a:buFontTx/>
              <a:buNone/>
              <a:tabLst/>
              <a:defRPr sz="3600" b="1">
                <a:solidFill>
                  <a:srgbClr val="000000"/>
                </a:solidFill>
                <a:latin typeface="Calibri"/>
                <a:ea typeface="Calibri"/>
                <a:cs typeface="Calibri"/>
                <a:sym typeface="Calibri"/>
              </a:defRPr>
            </a:pPr>
            <a:r>
              <a:rPr kumimoji="0" sz="3600" b="1" i="0" u="none" strike="noStrike" kern="0" cap="none" spc="0" normalizeH="0" baseline="0" noProof="0">
                <a:ln>
                  <a:noFill/>
                </a:ln>
                <a:solidFill>
                  <a:srgbClr val="000000"/>
                </a:solidFill>
                <a:effectLst/>
                <a:uLnTx/>
                <a:uFillTx/>
                <a:latin typeface="Calibri"/>
                <a:cs typeface="Calibri"/>
                <a:sym typeface="Calibri"/>
              </a:rPr>
              <a:t>SHIRT With or</a:t>
            </a:r>
          </a:p>
          <a:p>
            <a:pPr marL="0" marR="0" lvl="0" indent="0" algn="ctr" defTabSz="1828800" rtl="0" eaLnBrk="1" fontAlgn="auto" latinLnBrk="0" hangingPunct="0">
              <a:lnSpc>
                <a:spcPct val="100000"/>
              </a:lnSpc>
              <a:spcBef>
                <a:spcPts val="0"/>
              </a:spcBef>
              <a:spcAft>
                <a:spcPts val="0"/>
              </a:spcAft>
              <a:buClrTx/>
              <a:buSzTx/>
              <a:buFontTx/>
              <a:buNone/>
              <a:tabLst/>
              <a:defRPr sz="3600" b="1">
                <a:solidFill>
                  <a:srgbClr val="000000"/>
                </a:solidFill>
                <a:latin typeface="Calibri"/>
                <a:ea typeface="Calibri"/>
                <a:cs typeface="Calibri"/>
                <a:sym typeface="Calibri"/>
              </a:defRPr>
            </a:pPr>
            <a:r>
              <a:rPr kumimoji="0" sz="3600" b="1" i="0" u="none" strike="noStrike" kern="0" cap="none" spc="0" normalizeH="0" baseline="0" noProof="0">
                <a:ln>
                  <a:noFill/>
                </a:ln>
                <a:solidFill>
                  <a:srgbClr val="000000"/>
                </a:solidFill>
                <a:effectLst/>
                <a:uLnTx/>
                <a:uFillTx/>
                <a:latin typeface="Calibri"/>
                <a:cs typeface="Calibri"/>
                <a:sym typeface="Calibri"/>
              </a:rPr>
              <a:t>Without Pocket</a:t>
            </a:r>
          </a:p>
        </p:txBody>
      </p:sp>
      <p:sp>
        <p:nvSpPr>
          <p:cNvPr id="274" name="TextBox 5"/>
          <p:cNvSpPr txBox="1"/>
          <p:nvPr/>
        </p:nvSpPr>
        <p:spPr>
          <a:xfrm>
            <a:off x="13882465" y="1725217"/>
            <a:ext cx="4606438" cy="17583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marL="0" marR="0" lvl="0" indent="0" algn="ctr" defTabSz="1828800" rtl="0" eaLnBrk="1" fontAlgn="auto" latinLnBrk="0" hangingPunct="0">
              <a:lnSpc>
                <a:spcPct val="100000"/>
              </a:lnSpc>
              <a:spcBef>
                <a:spcPts val="0"/>
              </a:spcBef>
              <a:spcAft>
                <a:spcPts val="0"/>
              </a:spcAft>
              <a:buClrTx/>
              <a:buSzTx/>
              <a:buFontTx/>
              <a:buNone/>
              <a:tabLst/>
              <a:defRPr sz="3600" b="1">
                <a:solidFill>
                  <a:srgbClr val="000000"/>
                </a:solidFill>
                <a:latin typeface="Calibri"/>
                <a:ea typeface="Calibri"/>
                <a:cs typeface="Calibri"/>
                <a:sym typeface="Calibri"/>
              </a:defRPr>
            </a:pPr>
            <a:r>
              <a:rPr kumimoji="0" sz="3600" b="1" i="0" u="none" strike="noStrike" kern="0" cap="none" spc="0" normalizeH="0" baseline="0" noProof="0">
                <a:ln>
                  <a:noFill/>
                </a:ln>
                <a:solidFill>
                  <a:srgbClr val="000000"/>
                </a:solidFill>
                <a:effectLst/>
                <a:uLnTx/>
                <a:uFillTx/>
                <a:latin typeface="Calibri"/>
                <a:cs typeface="Calibri"/>
                <a:sym typeface="Calibri"/>
              </a:rPr>
              <a:t>TASO APPROVED</a:t>
            </a:r>
          </a:p>
          <a:p>
            <a:pPr marL="0" marR="0" lvl="0" indent="0" algn="ctr" defTabSz="1828800" rtl="0" eaLnBrk="1" fontAlgn="auto" latinLnBrk="0" hangingPunct="0">
              <a:lnSpc>
                <a:spcPct val="100000"/>
              </a:lnSpc>
              <a:spcBef>
                <a:spcPts val="0"/>
              </a:spcBef>
              <a:spcAft>
                <a:spcPts val="0"/>
              </a:spcAft>
              <a:buClrTx/>
              <a:buSzTx/>
              <a:buFontTx/>
              <a:buNone/>
              <a:tabLst/>
              <a:defRPr sz="3600" b="1">
                <a:solidFill>
                  <a:srgbClr val="000000"/>
                </a:solidFill>
                <a:latin typeface="Calibri"/>
                <a:ea typeface="Calibri"/>
                <a:cs typeface="Calibri"/>
                <a:sym typeface="Calibri"/>
              </a:defRPr>
            </a:pPr>
            <a:r>
              <a:rPr kumimoji="0" sz="3600" b="1" i="0" u="none" strike="noStrike" kern="0" cap="none" spc="0" normalizeH="0" baseline="0" noProof="0">
                <a:ln>
                  <a:noFill/>
                </a:ln>
                <a:solidFill>
                  <a:srgbClr val="000000"/>
                </a:solidFill>
                <a:effectLst/>
                <a:uLnTx/>
                <a:uFillTx/>
                <a:latin typeface="Calibri"/>
                <a:cs typeface="Calibri"/>
                <a:sym typeface="Calibri"/>
              </a:rPr>
              <a:t>JACKET</a:t>
            </a:r>
          </a:p>
        </p:txBody>
      </p:sp>
      <p:sp>
        <p:nvSpPr>
          <p:cNvPr id="275" name="TextBox 6"/>
          <p:cNvSpPr txBox="1"/>
          <p:nvPr/>
        </p:nvSpPr>
        <p:spPr>
          <a:xfrm>
            <a:off x="18788726" y="1567542"/>
            <a:ext cx="4698290" cy="17583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marL="0" marR="0" lvl="0" indent="0" algn="ctr" defTabSz="1828800" rtl="0" eaLnBrk="1" fontAlgn="auto" latinLnBrk="0" hangingPunct="0">
              <a:lnSpc>
                <a:spcPct val="100000"/>
              </a:lnSpc>
              <a:spcBef>
                <a:spcPts val="0"/>
              </a:spcBef>
              <a:spcAft>
                <a:spcPts val="0"/>
              </a:spcAft>
              <a:buClrTx/>
              <a:buSzTx/>
              <a:buFontTx/>
              <a:buNone/>
              <a:tabLst/>
              <a:defRPr sz="3600" b="1">
                <a:solidFill>
                  <a:srgbClr val="000000"/>
                </a:solidFill>
                <a:latin typeface="Calibri"/>
                <a:ea typeface="Calibri"/>
                <a:cs typeface="Calibri"/>
                <a:sym typeface="Calibri"/>
              </a:defRPr>
            </a:pPr>
            <a:r>
              <a:rPr kumimoji="0" sz="3600" b="1" i="0" u="none" strike="noStrike" kern="0" cap="none" spc="0" normalizeH="0" baseline="0" noProof="0">
                <a:ln>
                  <a:noFill/>
                </a:ln>
                <a:solidFill>
                  <a:srgbClr val="000000"/>
                </a:solidFill>
                <a:effectLst/>
                <a:uLnTx/>
                <a:uFillTx/>
                <a:latin typeface="Calibri"/>
                <a:cs typeface="Calibri"/>
                <a:sym typeface="Calibri"/>
              </a:rPr>
              <a:t>TASO APPROVED</a:t>
            </a:r>
          </a:p>
          <a:p>
            <a:pPr marL="0" marR="0" lvl="0" indent="0" algn="ctr" defTabSz="1828800" rtl="0" eaLnBrk="1" fontAlgn="auto" latinLnBrk="0" hangingPunct="0">
              <a:lnSpc>
                <a:spcPct val="100000"/>
              </a:lnSpc>
              <a:spcBef>
                <a:spcPts val="0"/>
              </a:spcBef>
              <a:spcAft>
                <a:spcPts val="0"/>
              </a:spcAft>
              <a:buClrTx/>
              <a:buSzTx/>
              <a:buFontTx/>
              <a:buNone/>
              <a:tabLst/>
              <a:defRPr sz="3600" b="1">
                <a:solidFill>
                  <a:srgbClr val="000000"/>
                </a:solidFill>
                <a:latin typeface="Calibri"/>
                <a:ea typeface="Calibri"/>
                <a:cs typeface="Calibri"/>
                <a:sym typeface="Calibri"/>
              </a:defRPr>
            </a:pPr>
            <a:r>
              <a:rPr kumimoji="0" sz="3600" b="1" i="0" u="none" strike="noStrike" kern="0" cap="none" spc="0" normalizeH="0" baseline="0" noProof="0">
                <a:ln>
                  <a:noFill/>
                </a:ln>
                <a:solidFill>
                  <a:srgbClr val="000000"/>
                </a:solidFill>
                <a:effectLst/>
                <a:uLnTx/>
                <a:uFillTx/>
                <a:latin typeface="Calibri"/>
                <a:cs typeface="Calibri"/>
                <a:sym typeface="Calibri"/>
              </a:rPr>
              <a:t>SWEATSHIRT</a:t>
            </a:r>
          </a:p>
        </p:txBody>
      </p:sp>
      <p:sp>
        <p:nvSpPr>
          <p:cNvPr id="276" name="TextBox 7"/>
          <p:cNvSpPr txBox="1"/>
          <p:nvPr/>
        </p:nvSpPr>
        <p:spPr>
          <a:xfrm>
            <a:off x="6339840" y="7846117"/>
            <a:ext cx="4330875" cy="797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defTabSz="1828800">
              <a:defRPr sz="4800" b="1">
                <a:solidFill>
                  <a:srgbClr val="000000"/>
                </a:solidFill>
                <a:latin typeface="Calibri"/>
                <a:ea typeface="Calibri"/>
                <a:cs typeface="Calibri"/>
                <a:sym typeface="Calibri"/>
              </a:defRPr>
            </a:lvl1pPr>
          </a:lstStyle>
          <a:p>
            <a:pPr marL="0" marR="0" lvl="0" indent="0" algn="ctr" defTabSz="1828800" rtl="0" eaLnBrk="1" fontAlgn="auto" latinLnBrk="0" hangingPunct="0">
              <a:lnSpc>
                <a:spcPct val="100000"/>
              </a:lnSpc>
              <a:spcBef>
                <a:spcPts val="0"/>
              </a:spcBef>
              <a:spcAft>
                <a:spcPts val="0"/>
              </a:spcAft>
              <a:buClrTx/>
              <a:buSzTx/>
              <a:buFontTx/>
              <a:buNone/>
              <a:tabLst/>
              <a:defRPr/>
            </a:pPr>
            <a:r>
              <a:rPr kumimoji="0" sz="4800" b="1" i="0" u="none" strike="noStrike" kern="0" cap="none" spc="0" normalizeH="0" baseline="0" noProof="0">
                <a:ln>
                  <a:noFill/>
                </a:ln>
                <a:solidFill>
                  <a:srgbClr val="000000"/>
                </a:solidFill>
                <a:effectLst/>
                <a:uLnTx/>
                <a:uFillTx/>
                <a:latin typeface="Calibri"/>
                <a:cs typeface="Calibri"/>
                <a:sym typeface="Calibri"/>
              </a:rPr>
              <a:t>Black Socks</a:t>
            </a:r>
          </a:p>
        </p:txBody>
      </p:sp>
      <p:sp>
        <p:nvSpPr>
          <p:cNvPr id="277" name="TextBox 8"/>
          <p:cNvSpPr txBox="1"/>
          <p:nvPr/>
        </p:nvSpPr>
        <p:spPr>
          <a:xfrm>
            <a:off x="15026639" y="8307782"/>
            <a:ext cx="2506891" cy="22962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marL="0" marR="0" lvl="0" indent="0" algn="ctr" defTabSz="1828800" rtl="0" eaLnBrk="1" fontAlgn="auto" latinLnBrk="0" hangingPunct="0">
              <a:lnSpc>
                <a:spcPct val="100000"/>
              </a:lnSpc>
              <a:spcBef>
                <a:spcPts val="0"/>
              </a:spcBef>
              <a:spcAft>
                <a:spcPts val="0"/>
              </a:spcAft>
              <a:buClrTx/>
              <a:buSzTx/>
              <a:buFontTx/>
              <a:buNone/>
              <a:tabLst/>
              <a:defRPr sz="4800" b="1">
                <a:solidFill>
                  <a:srgbClr val="000000"/>
                </a:solidFill>
                <a:latin typeface="Calibri"/>
                <a:ea typeface="Calibri"/>
                <a:cs typeface="Calibri"/>
                <a:sym typeface="Calibri"/>
              </a:defRPr>
            </a:pPr>
            <a:r>
              <a:rPr kumimoji="0" sz="4800" b="1" i="0" u="none" strike="noStrike" kern="0" cap="none" spc="0" normalizeH="0" baseline="0" noProof="0">
                <a:ln>
                  <a:noFill/>
                </a:ln>
                <a:solidFill>
                  <a:srgbClr val="000000"/>
                </a:solidFill>
                <a:effectLst/>
                <a:uLnTx/>
                <a:uFillTx/>
                <a:latin typeface="Calibri"/>
                <a:cs typeface="Calibri"/>
                <a:sym typeface="Calibri"/>
              </a:rPr>
              <a:t>Black</a:t>
            </a:r>
          </a:p>
          <a:p>
            <a:pPr marL="0" marR="0" lvl="0" indent="0" algn="ctr" defTabSz="1828800" rtl="0" eaLnBrk="1" fontAlgn="auto" latinLnBrk="0" hangingPunct="0">
              <a:lnSpc>
                <a:spcPct val="100000"/>
              </a:lnSpc>
              <a:spcBef>
                <a:spcPts val="0"/>
              </a:spcBef>
              <a:spcAft>
                <a:spcPts val="0"/>
              </a:spcAft>
              <a:buClrTx/>
              <a:buSzTx/>
              <a:buFontTx/>
              <a:buNone/>
              <a:tabLst/>
              <a:defRPr sz="4800" b="1">
                <a:solidFill>
                  <a:srgbClr val="000000"/>
                </a:solidFill>
                <a:latin typeface="Calibri"/>
                <a:ea typeface="Calibri"/>
                <a:cs typeface="Calibri"/>
                <a:sym typeface="Calibri"/>
              </a:defRPr>
            </a:pPr>
            <a:r>
              <a:rPr kumimoji="0" sz="4800" b="1" i="0" u="none" strike="noStrike" kern="0" cap="none" spc="0" normalizeH="0" baseline="0" noProof="0">
                <a:ln>
                  <a:noFill/>
                </a:ln>
                <a:solidFill>
                  <a:srgbClr val="000000"/>
                </a:solidFill>
                <a:effectLst/>
                <a:uLnTx/>
                <a:uFillTx/>
                <a:latin typeface="Calibri"/>
                <a:cs typeface="Calibri"/>
                <a:sym typeface="Calibri"/>
              </a:rPr>
              <a:t>Athletic </a:t>
            </a:r>
          </a:p>
          <a:p>
            <a:pPr marL="0" marR="0" lvl="0" indent="0" algn="ctr" defTabSz="1828800" rtl="0" eaLnBrk="1" fontAlgn="auto" latinLnBrk="0" hangingPunct="0">
              <a:lnSpc>
                <a:spcPct val="100000"/>
              </a:lnSpc>
              <a:spcBef>
                <a:spcPts val="0"/>
              </a:spcBef>
              <a:spcAft>
                <a:spcPts val="0"/>
              </a:spcAft>
              <a:buClrTx/>
              <a:buSzTx/>
              <a:buFontTx/>
              <a:buNone/>
              <a:tabLst/>
              <a:defRPr sz="4800" b="1">
                <a:solidFill>
                  <a:srgbClr val="000000"/>
                </a:solidFill>
                <a:latin typeface="Calibri"/>
                <a:ea typeface="Calibri"/>
                <a:cs typeface="Calibri"/>
                <a:sym typeface="Calibri"/>
              </a:defRPr>
            </a:pPr>
            <a:r>
              <a:rPr kumimoji="0" sz="4800" b="1" i="0" u="none" strike="noStrike" kern="0" cap="none" spc="0" normalizeH="0" baseline="0" noProof="0">
                <a:ln>
                  <a:noFill/>
                </a:ln>
                <a:solidFill>
                  <a:srgbClr val="000000"/>
                </a:solidFill>
                <a:effectLst/>
                <a:uLnTx/>
                <a:uFillTx/>
                <a:latin typeface="Calibri"/>
                <a:cs typeface="Calibri"/>
                <a:sym typeface="Calibri"/>
              </a:rPr>
              <a:t>Shoes</a:t>
            </a:r>
          </a:p>
        </p:txBody>
      </p:sp>
      <p:pic>
        <p:nvPicPr>
          <p:cNvPr id="278" name="Picture 1" descr="Picture 1"/>
          <p:cNvPicPr>
            <a:picLocks noChangeAspect="1"/>
          </p:cNvPicPr>
          <p:nvPr/>
        </p:nvPicPr>
        <p:blipFill>
          <a:blip r:embed="rId10"/>
          <a:stretch>
            <a:fillRect/>
          </a:stretch>
        </p:blipFill>
        <p:spPr>
          <a:xfrm>
            <a:off x="6195019" y="785006"/>
            <a:ext cx="2076451" cy="1543051"/>
          </a:xfrm>
          <a:prstGeom prst="rect">
            <a:avLst/>
          </a:prstGeom>
          <a:ln w="12700">
            <a:miter lim="400000"/>
          </a:ln>
        </p:spPr>
      </p:pic>
      <p:pic>
        <p:nvPicPr>
          <p:cNvPr id="19" name="Google Shape;421;p50" descr="Picture 2"/>
          <p:cNvPicPr preferRelativeResize="0"/>
          <p:nvPr/>
        </p:nvPicPr>
        <p:blipFill rotWithShape="1">
          <a:blip r:embed="rId11">
            <a:alphaModFix/>
          </a:blip>
          <a:srcRect/>
          <a:stretch/>
        </p:blipFill>
        <p:spPr>
          <a:xfrm>
            <a:off x="0" y="0"/>
            <a:ext cx="4950383" cy="2072821"/>
          </a:xfrm>
          <a:prstGeom prst="rect">
            <a:avLst/>
          </a:prstGeom>
          <a:noFill/>
          <a:ln>
            <a:noFill/>
          </a:ln>
        </p:spPr>
      </p:pic>
    </p:spTree>
    <p:extLst>
      <p:ext uri="{BB962C8B-B14F-4D97-AF65-F5344CB8AC3E}">
        <p14:creationId xmlns:p14="http://schemas.microsoft.com/office/powerpoint/2010/main" val="302842624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 name="Picture 1" descr="Picture 1"/>
          <p:cNvPicPr>
            <a:picLocks noChangeAspect="1"/>
          </p:cNvPicPr>
          <p:nvPr/>
        </p:nvPicPr>
        <p:blipFill>
          <a:blip r:embed="rId2"/>
          <a:stretch>
            <a:fillRect/>
          </a:stretch>
        </p:blipFill>
        <p:spPr>
          <a:xfrm>
            <a:off x="4105278" y="4495815"/>
            <a:ext cx="16602074" cy="7404100"/>
          </a:xfrm>
          <a:prstGeom prst="rect">
            <a:avLst/>
          </a:prstGeom>
          <a:ln w="12700">
            <a:miter lim="400000"/>
          </a:ln>
        </p:spPr>
      </p:pic>
      <p:pic>
        <p:nvPicPr>
          <p:cNvPr id="5" name="Google Shape;421;p50" descr="Picture 2"/>
          <p:cNvPicPr preferRelativeResize="0"/>
          <p:nvPr/>
        </p:nvPicPr>
        <p:blipFill rotWithShape="1">
          <a:blip r:embed="rId3">
            <a:alphaModFix/>
          </a:blip>
          <a:srcRect/>
          <a:stretch/>
        </p:blipFill>
        <p:spPr>
          <a:xfrm>
            <a:off x="0" y="0"/>
            <a:ext cx="4950383" cy="2072821"/>
          </a:xfrm>
          <a:prstGeom prst="rect">
            <a:avLst/>
          </a:prstGeom>
          <a:noFill/>
          <a:ln>
            <a:noFill/>
          </a:ln>
        </p:spPr>
      </p:pic>
    </p:spTree>
    <p:extLst>
      <p:ext uri="{BB962C8B-B14F-4D97-AF65-F5344CB8AC3E}">
        <p14:creationId xmlns:p14="http://schemas.microsoft.com/office/powerpoint/2010/main" val="13096990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4"/>
          <p:cNvSpPr txBox="1">
            <a:spLocks noGrp="1"/>
          </p:cNvSpPr>
          <p:nvPr>
            <p:ph type="ctrTitle" idx="4294967295"/>
          </p:nvPr>
        </p:nvSpPr>
        <p:spPr>
          <a:xfrm>
            <a:off x="1206496" y="1943086"/>
            <a:ext cx="21971004" cy="1285883"/>
          </a:xfrm>
          <a:prstGeom prst="rect">
            <a:avLst/>
          </a:prstGeom>
          <a:noFill/>
          <a:ln>
            <a:noFill/>
          </a:ln>
        </p:spPr>
        <p:txBody>
          <a:bodyPr spcFirstLastPara="1" wrap="square" lIns="50800" tIns="50800" rIns="50800" bIns="50800" anchor="b" anchorCtr="0">
            <a:normAutofit/>
          </a:bodyPr>
          <a:lstStyle/>
          <a:p>
            <a:pPr marL="0" marR="0" lvl="0" indent="0" algn="ctr" rtl="0">
              <a:lnSpc>
                <a:spcPct val="80000"/>
              </a:lnSpc>
              <a:spcBef>
                <a:spcPts val="0"/>
              </a:spcBef>
              <a:spcAft>
                <a:spcPts val="0"/>
              </a:spcAft>
              <a:buClr>
                <a:srgbClr val="000000"/>
              </a:buClr>
              <a:buSzPts val="11600"/>
              <a:buFont typeface="Helvetica Neue"/>
              <a:buNone/>
            </a:pPr>
            <a:r>
              <a:rPr lang="en-US" sz="7500" b="1" i="0" u="none" strike="noStrike" cap="none" dirty="0">
                <a:solidFill>
                  <a:srgbClr val="000000"/>
                </a:solidFill>
                <a:latin typeface="Calibri" panose="020F0502020204030204" pitchFamily="34" charset="0"/>
                <a:ea typeface="Helvetica Neue"/>
                <a:cs typeface="Calibri" panose="020F0502020204030204" pitchFamily="34" charset="0"/>
                <a:sym typeface="Helvetica Neue"/>
              </a:rPr>
              <a:t>The Game </a:t>
            </a:r>
            <a:endParaRPr sz="7500" b="1" i="0" u="none" strike="noStrike" cap="none" dirty="0">
              <a:solidFill>
                <a:srgbClr val="000000"/>
              </a:solidFill>
              <a:latin typeface="Calibri" panose="020F0502020204030204" pitchFamily="34" charset="0"/>
              <a:ea typeface="Helvetica Neue"/>
              <a:cs typeface="Calibri" panose="020F0502020204030204" pitchFamily="34" charset="0"/>
              <a:sym typeface="Helvetica Neue"/>
            </a:endParaRPr>
          </a:p>
        </p:txBody>
      </p:sp>
      <p:pic>
        <p:nvPicPr>
          <p:cNvPr id="4" name="Google Shape;421;p50" descr="Picture 2"/>
          <p:cNvPicPr preferRelativeResize="0"/>
          <p:nvPr/>
        </p:nvPicPr>
        <p:blipFill rotWithShape="1">
          <a:blip r:embed="rId3">
            <a:alphaModFix/>
          </a:blip>
          <a:srcRect/>
          <a:stretch/>
        </p:blipFill>
        <p:spPr>
          <a:xfrm>
            <a:off x="0" y="0"/>
            <a:ext cx="4950383" cy="2072821"/>
          </a:xfrm>
          <a:prstGeom prst="rect">
            <a:avLst/>
          </a:prstGeom>
          <a:noFill/>
          <a:ln>
            <a:noFill/>
          </a:ln>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30438" y="5000613"/>
            <a:ext cx="9258298" cy="6600826"/>
          </a:xfrm>
          <a:prstGeom prst="rect">
            <a:avLst/>
          </a:prstGeom>
        </p:spPr>
      </p:pic>
      <p:sp>
        <p:nvSpPr>
          <p:cNvPr id="6" name="TextBox 1"/>
          <p:cNvSpPr txBox="1"/>
          <p:nvPr/>
        </p:nvSpPr>
        <p:spPr>
          <a:xfrm>
            <a:off x="519953" y="4076470"/>
            <a:ext cx="14253322" cy="81868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p>
            <a:pPr marL="0" marR="0" lvl="0" indent="0" algn="l" defTabSz="1828800" rtl="0" eaLnBrk="1" fontAlgn="auto" latinLnBrk="0" hangingPunct="0">
              <a:lnSpc>
                <a:spcPct val="100000"/>
              </a:lnSpc>
              <a:spcBef>
                <a:spcPts val="0"/>
              </a:spcBef>
              <a:spcAft>
                <a:spcPts val="0"/>
              </a:spcAft>
              <a:buClrTx/>
              <a:buSzPct val="100000"/>
              <a:buFontTx/>
              <a:buNone/>
              <a:tabLst/>
              <a:defRPr sz="8000">
                <a:solidFill>
                  <a:srgbClr val="000000"/>
                </a:solidFill>
                <a:latin typeface="Calibri"/>
                <a:ea typeface="Calibri"/>
                <a:cs typeface="Calibri"/>
                <a:sym typeface="Calibri"/>
              </a:defRPr>
            </a:pPr>
            <a:r>
              <a:rPr kumimoji="0" lang="en-US" sz="6500" b="0" i="0" u="none" strike="noStrike" kern="0" cap="none" spc="0" normalizeH="0" baseline="0" noProof="0" dirty="0">
                <a:ln>
                  <a:noFill/>
                </a:ln>
                <a:solidFill>
                  <a:srgbClr val="000000"/>
                </a:solidFill>
                <a:effectLst/>
                <a:uLnTx/>
                <a:uFillTx/>
                <a:latin typeface="Calibri"/>
                <a:cs typeface="Calibri"/>
                <a:sym typeface="Calibri"/>
              </a:rPr>
              <a:t>Volleyball – Game played by two teams of six players each, in which an inflated ball is volleyed over a high net. Each team tries to make the ball touch the court within the opposing side’s playing area before it can be returned. A team is allowed to touch the ball three times before returning it.</a:t>
            </a:r>
            <a:endParaRPr kumimoji="0" sz="6500" b="0" i="0" u="none" strike="noStrike" kern="0" cap="none" spc="0" normalizeH="0" baseline="0" noProof="0" dirty="0">
              <a:ln>
                <a:noFill/>
              </a:ln>
              <a:solidFill>
                <a:srgbClr val="000000"/>
              </a:solidFill>
              <a:effectLst/>
              <a:uLnTx/>
              <a:uFillTx/>
              <a:latin typeface="Calibri"/>
              <a:cs typeface="Calibri"/>
              <a:sym typeface="Calibri"/>
            </a:endParaRPr>
          </a:p>
        </p:txBody>
      </p:sp>
    </p:spTree>
    <p:extLst>
      <p:ext uri="{BB962C8B-B14F-4D97-AF65-F5344CB8AC3E}">
        <p14:creationId xmlns:p14="http://schemas.microsoft.com/office/powerpoint/2010/main" val="2634162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B90F7B5-572F-4B5F-9FB2-B0A86379C096}"/>
              </a:ext>
            </a:extLst>
          </p:cNvPr>
          <p:cNvSpPr/>
          <p:nvPr/>
        </p:nvSpPr>
        <p:spPr>
          <a:xfrm>
            <a:off x="225129" y="2374310"/>
            <a:ext cx="23749296" cy="10125849"/>
          </a:xfrm>
          <a:prstGeom prst="rect">
            <a:avLst/>
          </a:prstGeom>
        </p:spPr>
        <p:txBody>
          <a:bodyPr wrap="square">
            <a:spAutoFit/>
          </a:bodyPr>
          <a:lstStyle/>
          <a:p>
            <a:pPr marL="0" marR="0" lvl="0" indent="0" algn="ctr" defTabSz="342900" rtl="0" eaLnBrk="1" fontAlgn="auto" latinLnBrk="0" hangingPunct="0">
              <a:lnSpc>
                <a:spcPct val="100000"/>
              </a:lnSpc>
              <a:spcBef>
                <a:spcPts val="0"/>
              </a:spcBef>
              <a:spcAft>
                <a:spcPts val="0"/>
              </a:spcAft>
              <a:buClrTx/>
              <a:buSzTx/>
              <a:buFontTx/>
              <a:buNone/>
              <a:tabLst/>
              <a:defRPr sz="5500">
                <a:solidFill>
                  <a:srgbClr val="000000"/>
                </a:solidFill>
                <a:latin typeface="Calibri"/>
                <a:ea typeface="Calibri"/>
                <a:cs typeface="Calibri"/>
                <a:sym typeface="Calibri"/>
              </a:defRPr>
            </a:pPr>
            <a:r>
              <a:rPr kumimoji="0" lang="en-US" sz="7500" b="0" i="0" u="none" strike="noStrike" kern="0" cap="none" spc="0" normalizeH="0" baseline="0" noProof="0" dirty="0">
                <a:ln>
                  <a:noFill/>
                </a:ln>
                <a:solidFill>
                  <a:srgbClr val="000000"/>
                </a:solidFill>
                <a:effectLst/>
                <a:uLnTx/>
                <a:uFillTx/>
                <a:latin typeface="Calibri"/>
                <a:cs typeface="Calibri"/>
                <a:sym typeface="Calibri"/>
              </a:rPr>
              <a:t>Some Common Terms</a:t>
            </a:r>
          </a:p>
          <a:p>
            <a:pPr marL="0" marR="0" lvl="0" indent="0" algn="ctr" defTabSz="342900" rtl="0" eaLnBrk="1" fontAlgn="auto" latinLnBrk="0" hangingPunct="0">
              <a:lnSpc>
                <a:spcPct val="100000"/>
              </a:lnSpc>
              <a:spcBef>
                <a:spcPts val="0"/>
              </a:spcBef>
              <a:spcAft>
                <a:spcPts val="0"/>
              </a:spcAft>
              <a:buClrTx/>
              <a:buSzTx/>
              <a:buFontTx/>
              <a:buNone/>
              <a:tabLst/>
              <a:defRPr sz="5500">
                <a:solidFill>
                  <a:srgbClr val="000000"/>
                </a:solidFill>
                <a:latin typeface="Calibri"/>
                <a:ea typeface="Calibri"/>
                <a:cs typeface="Calibri"/>
                <a:sym typeface="Calibri"/>
              </a:defRPr>
            </a:pPr>
            <a:endParaRPr kumimoji="0" lang="en-US" sz="5500" b="0" i="0" u="none" strike="noStrike" kern="0" cap="none" spc="0" normalizeH="0" baseline="0" noProof="0" dirty="0">
              <a:ln>
                <a:noFill/>
              </a:ln>
              <a:solidFill>
                <a:srgbClr val="000000"/>
              </a:solidFill>
              <a:effectLst/>
              <a:uLnTx/>
              <a:uFillTx/>
              <a:latin typeface="Calibri"/>
              <a:cs typeface="Calibri"/>
              <a:sym typeface="Calibri"/>
            </a:endParaRPr>
          </a:p>
          <a:p>
            <a:pPr marL="914400" marR="0" lvl="0" indent="-914400" algn="l" defTabSz="342900" rtl="0" eaLnBrk="1" fontAlgn="auto" latinLnBrk="0" hangingPunct="0">
              <a:lnSpc>
                <a:spcPct val="100000"/>
              </a:lnSpc>
              <a:spcBef>
                <a:spcPts val="0"/>
              </a:spcBef>
              <a:spcAft>
                <a:spcPts val="0"/>
              </a:spcAft>
              <a:buClrTx/>
              <a:buSzTx/>
              <a:buFont typeface="+mj-lt"/>
              <a:buAutoNum type="arabicPeriod"/>
              <a:tabLst/>
              <a:defRPr sz="5500">
                <a:solidFill>
                  <a:srgbClr val="000000"/>
                </a:solidFill>
                <a:latin typeface="Calibri"/>
                <a:ea typeface="Calibri"/>
                <a:cs typeface="Calibri"/>
                <a:sym typeface="Calibri"/>
              </a:defRPr>
            </a:pPr>
            <a:r>
              <a:rPr kumimoji="0" lang="en-US" sz="6500" b="0" i="0" u="none" strike="noStrike" kern="0" cap="none" spc="0" normalizeH="0" baseline="0" noProof="0" dirty="0">
                <a:ln>
                  <a:noFill/>
                </a:ln>
                <a:solidFill>
                  <a:srgbClr val="000000"/>
                </a:solidFill>
                <a:effectLst/>
                <a:uLnTx/>
                <a:uFillTx/>
                <a:latin typeface="Calibri"/>
                <a:cs typeface="Calibri"/>
                <a:sym typeface="Calibri"/>
              </a:rPr>
              <a:t>Serve - Contact with the ball from behind the serving line into the playing area of the opponent. This serve is the beginning/start of every point.</a:t>
            </a:r>
          </a:p>
          <a:p>
            <a:pPr marL="914400" marR="0" lvl="0" indent="-914400" algn="l" defTabSz="342900" rtl="0" eaLnBrk="1" fontAlgn="auto" latinLnBrk="0" hangingPunct="0">
              <a:lnSpc>
                <a:spcPct val="100000"/>
              </a:lnSpc>
              <a:spcBef>
                <a:spcPts val="0"/>
              </a:spcBef>
              <a:spcAft>
                <a:spcPts val="0"/>
              </a:spcAft>
              <a:buClrTx/>
              <a:buSzTx/>
              <a:buFont typeface="+mj-lt"/>
              <a:buAutoNum type="arabicPeriod"/>
              <a:tabLst/>
              <a:defRPr sz="5500">
                <a:solidFill>
                  <a:srgbClr val="000000"/>
                </a:solidFill>
                <a:latin typeface="Calibri"/>
                <a:ea typeface="Calibri"/>
                <a:cs typeface="Calibri"/>
                <a:sym typeface="Calibri"/>
              </a:defRPr>
            </a:pPr>
            <a:r>
              <a:rPr kumimoji="0" lang="en-US" sz="6500" b="0" i="0" u="none" strike="noStrike" kern="0" cap="none" spc="0" normalizeH="0" baseline="0" noProof="0" dirty="0">
                <a:ln>
                  <a:noFill/>
                </a:ln>
                <a:solidFill>
                  <a:srgbClr val="000000"/>
                </a:solidFill>
                <a:effectLst/>
                <a:uLnTx/>
                <a:uFillTx/>
                <a:latin typeface="Calibri"/>
                <a:cs typeface="Calibri"/>
                <a:sym typeface="Calibri"/>
              </a:rPr>
              <a:t>Receive - The skill of passing the ball when receiving the serve.</a:t>
            </a:r>
          </a:p>
          <a:p>
            <a:pPr marL="914400" marR="0" lvl="0" indent="-914400" algn="l" defTabSz="342900" rtl="0" eaLnBrk="1" fontAlgn="auto" latinLnBrk="0" hangingPunct="0">
              <a:lnSpc>
                <a:spcPct val="100000"/>
              </a:lnSpc>
              <a:spcBef>
                <a:spcPts val="0"/>
              </a:spcBef>
              <a:spcAft>
                <a:spcPts val="0"/>
              </a:spcAft>
              <a:buClrTx/>
              <a:buSzTx/>
              <a:buFont typeface="+mj-lt"/>
              <a:buAutoNum type="arabicPeriod"/>
              <a:tabLst/>
              <a:defRPr sz="5500">
                <a:solidFill>
                  <a:srgbClr val="000000"/>
                </a:solidFill>
                <a:latin typeface="Calibri"/>
                <a:ea typeface="Calibri"/>
                <a:cs typeface="Calibri"/>
                <a:sym typeface="Calibri"/>
              </a:defRPr>
            </a:pPr>
            <a:r>
              <a:rPr kumimoji="0" lang="en-US" sz="6500" b="0" i="0" u="none" strike="noStrike" kern="0" cap="none" spc="0" normalizeH="0" baseline="0" noProof="0" dirty="0">
                <a:ln>
                  <a:noFill/>
                </a:ln>
                <a:solidFill>
                  <a:srgbClr val="000000"/>
                </a:solidFill>
                <a:effectLst/>
                <a:uLnTx/>
                <a:uFillTx/>
                <a:latin typeface="Calibri"/>
                <a:cs typeface="Calibri"/>
                <a:sym typeface="Calibri"/>
              </a:rPr>
              <a:t>Set - Using predominantly your hands, but also your arms to direct the ball to an attacker.</a:t>
            </a:r>
          </a:p>
          <a:p>
            <a:pPr marL="914400" marR="0" lvl="0" indent="-914400" algn="l" defTabSz="342900" rtl="0" eaLnBrk="1" fontAlgn="auto" latinLnBrk="0" hangingPunct="0">
              <a:lnSpc>
                <a:spcPct val="100000"/>
              </a:lnSpc>
              <a:spcBef>
                <a:spcPts val="0"/>
              </a:spcBef>
              <a:spcAft>
                <a:spcPts val="0"/>
              </a:spcAft>
              <a:buClrTx/>
              <a:buSzTx/>
              <a:buFont typeface="+mj-lt"/>
              <a:buAutoNum type="arabicPeriod"/>
              <a:tabLst/>
              <a:defRPr sz="5500">
                <a:solidFill>
                  <a:srgbClr val="000000"/>
                </a:solidFill>
                <a:latin typeface="Calibri"/>
                <a:ea typeface="Calibri"/>
                <a:cs typeface="Calibri"/>
                <a:sym typeface="Calibri"/>
              </a:defRPr>
            </a:pPr>
            <a:r>
              <a:rPr kumimoji="0" lang="en-US" sz="6600" b="0" i="0" u="none" strike="noStrike" kern="0" cap="none" spc="0" normalizeH="0" baseline="0" noProof="0" dirty="0">
                <a:ln>
                  <a:noFill/>
                </a:ln>
                <a:solidFill>
                  <a:srgbClr val="000000"/>
                </a:solidFill>
                <a:effectLst/>
                <a:uLnTx/>
                <a:uFillTx/>
                <a:latin typeface="Calibri"/>
                <a:cs typeface="Calibri"/>
                <a:sym typeface="Calibri"/>
              </a:rPr>
              <a:t>Attack – Any action other than a block or serve that directs the ball toward the opponent’s court</a:t>
            </a:r>
            <a:endParaRPr kumimoji="0" lang="en-US" sz="6500" b="0" i="0" u="none" strike="noStrike" kern="0" cap="none" spc="0" normalizeH="0" baseline="0" noProof="0" dirty="0">
              <a:ln>
                <a:noFill/>
              </a:ln>
              <a:solidFill>
                <a:srgbClr val="000000"/>
              </a:solidFill>
              <a:effectLst/>
              <a:uLnTx/>
              <a:uFillTx/>
              <a:latin typeface="Calibri"/>
              <a:cs typeface="Calibri"/>
              <a:sym typeface="Calibri"/>
            </a:endParaRPr>
          </a:p>
        </p:txBody>
      </p:sp>
      <p:pic>
        <p:nvPicPr>
          <p:cNvPr id="5" name="Google Shape;421;p50" descr="Picture 2"/>
          <p:cNvPicPr preferRelativeResize="0"/>
          <p:nvPr/>
        </p:nvPicPr>
        <p:blipFill rotWithShape="1">
          <a:blip r:embed="rId2">
            <a:alphaModFix/>
          </a:blip>
          <a:srcRect/>
          <a:stretch/>
        </p:blipFill>
        <p:spPr>
          <a:xfrm>
            <a:off x="0" y="0"/>
            <a:ext cx="4950383" cy="2072821"/>
          </a:xfrm>
          <a:prstGeom prst="rect">
            <a:avLst/>
          </a:prstGeom>
          <a:noFill/>
          <a:ln>
            <a:noFill/>
          </a:ln>
        </p:spPr>
      </p:pic>
    </p:spTree>
    <p:extLst>
      <p:ext uri="{BB962C8B-B14F-4D97-AF65-F5344CB8AC3E}">
        <p14:creationId xmlns:p14="http://schemas.microsoft.com/office/powerpoint/2010/main" val="90754944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B90F7B5-572F-4B5F-9FB2-B0A86379C096}"/>
              </a:ext>
            </a:extLst>
          </p:cNvPr>
          <p:cNvSpPr/>
          <p:nvPr/>
        </p:nvSpPr>
        <p:spPr>
          <a:xfrm>
            <a:off x="225129" y="2117135"/>
            <a:ext cx="23749296" cy="5093702"/>
          </a:xfrm>
          <a:prstGeom prst="rect">
            <a:avLst/>
          </a:prstGeom>
        </p:spPr>
        <p:txBody>
          <a:bodyPr wrap="square">
            <a:spAutoFit/>
          </a:bodyPr>
          <a:lstStyle/>
          <a:p>
            <a:pPr marL="1143000" marR="0" lvl="0" indent="-1143000" algn="l" defTabSz="342900" rtl="0" eaLnBrk="1" fontAlgn="auto" latinLnBrk="0" hangingPunct="0">
              <a:lnSpc>
                <a:spcPct val="100000"/>
              </a:lnSpc>
              <a:spcBef>
                <a:spcPts val="0"/>
              </a:spcBef>
              <a:spcAft>
                <a:spcPts val="0"/>
              </a:spcAft>
              <a:buClrTx/>
              <a:buSzTx/>
              <a:buFont typeface="+mj-lt"/>
              <a:buAutoNum type="arabicPeriod" startAt="5"/>
              <a:tabLst/>
              <a:defRPr sz="5500">
                <a:solidFill>
                  <a:srgbClr val="000000"/>
                </a:solidFill>
                <a:latin typeface="Calibri"/>
                <a:ea typeface="Calibri"/>
                <a:cs typeface="Calibri"/>
                <a:sym typeface="Calibri"/>
              </a:defRPr>
            </a:pPr>
            <a:r>
              <a:rPr kumimoji="0" lang="en-US" sz="6500" b="0" i="0" u="none" strike="noStrike" kern="0" cap="none" spc="0" normalizeH="0" baseline="0" noProof="0" dirty="0">
                <a:ln>
                  <a:noFill/>
                </a:ln>
                <a:solidFill>
                  <a:srgbClr val="000000"/>
                </a:solidFill>
                <a:effectLst/>
                <a:uLnTx/>
                <a:uFillTx/>
                <a:latin typeface="Calibri"/>
                <a:cs typeface="Calibri"/>
                <a:sym typeface="Calibri"/>
              </a:rPr>
              <a:t>Block – Player(s) that attempt to stop an attack by using their hands and arms to deflect the ball coming from the opponent by reaching higher than the top of the net at the moment of contact.</a:t>
            </a:r>
          </a:p>
          <a:p>
            <a:pPr marL="914400" marR="0" lvl="0" indent="-914400" algn="l" defTabSz="342900" rtl="0" eaLnBrk="1" fontAlgn="auto" latinLnBrk="0" hangingPunct="0">
              <a:lnSpc>
                <a:spcPct val="100000"/>
              </a:lnSpc>
              <a:spcBef>
                <a:spcPts val="0"/>
              </a:spcBef>
              <a:spcAft>
                <a:spcPts val="0"/>
              </a:spcAft>
              <a:buClrTx/>
              <a:buSzTx/>
              <a:buFont typeface="+mj-lt"/>
              <a:buAutoNum type="arabicPeriod" startAt="5"/>
              <a:tabLst/>
              <a:defRPr sz="5500">
                <a:solidFill>
                  <a:srgbClr val="000000"/>
                </a:solidFill>
                <a:latin typeface="Calibri"/>
                <a:ea typeface="Calibri"/>
                <a:cs typeface="Calibri"/>
                <a:sym typeface="Calibri"/>
              </a:defRPr>
            </a:pPr>
            <a:r>
              <a:rPr kumimoji="0" lang="en-US" sz="6500" b="0" i="0" u="none" strike="noStrike" kern="0" cap="none" spc="0" normalizeH="0" baseline="0" noProof="0" dirty="0">
                <a:ln>
                  <a:noFill/>
                </a:ln>
                <a:solidFill>
                  <a:srgbClr val="000000"/>
                </a:solidFill>
                <a:effectLst/>
                <a:uLnTx/>
                <a:uFillTx/>
                <a:latin typeface="Calibri"/>
                <a:cs typeface="Calibri"/>
                <a:sym typeface="Calibri"/>
              </a:rPr>
              <a:t>Dig - The skill of defenders to pass a hard hit ball to keep it from touching the floor in the playing area on their side of the court.</a:t>
            </a:r>
          </a:p>
        </p:txBody>
      </p:sp>
      <p:pic>
        <p:nvPicPr>
          <p:cNvPr id="5" name="Google Shape;421;p50" descr="Picture 2"/>
          <p:cNvPicPr preferRelativeResize="0"/>
          <p:nvPr/>
        </p:nvPicPr>
        <p:blipFill rotWithShape="1">
          <a:blip r:embed="rId2">
            <a:alphaModFix/>
          </a:blip>
          <a:srcRect/>
          <a:stretch/>
        </p:blipFill>
        <p:spPr>
          <a:xfrm>
            <a:off x="0" y="0"/>
            <a:ext cx="4950383" cy="2072821"/>
          </a:xfrm>
          <a:prstGeom prst="rect">
            <a:avLst/>
          </a:prstGeom>
          <a:noFill/>
          <a:ln>
            <a:noFill/>
          </a:ln>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200" y="7255151"/>
            <a:ext cx="10058400" cy="6246537"/>
          </a:xfrm>
          <a:prstGeom prst="rect">
            <a:avLst/>
          </a:prstGeom>
        </p:spPr>
      </p:pic>
    </p:spTree>
    <p:extLst>
      <p:ext uri="{BB962C8B-B14F-4D97-AF65-F5344CB8AC3E}">
        <p14:creationId xmlns:p14="http://schemas.microsoft.com/office/powerpoint/2010/main" val="394017953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DD5F7A6-DA13-494D-9D1B-2698C06F70D3}"/>
              </a:ext>
            </a:extLst>
          </p:cNvPr>
          <p:cNvSpPr/>
          <p:nvPr/>
        </p:nvSpPr>
        <p:spPr>
          <a:xfrm>
            <a:off x="546812" y="1917079"/>
            <a:ext cx="23594291" cy="9402574"/>
          </a:xfrm>
          <a:prstGeom prst="rect">
            <a:avLst/>
          </a:prstGeom>
        </p:spPr>
        <p:txBody>
          <a:bodyPr wrap="square">
            <a:spAutoFit/>
          </a:bodyPr>
          <a:lstStyle/>
          <a:p>
            <a:pPr marL="0" marR="0" lvl="0" indent="0" algn="ctr" defTabSz="342900" rtl="0" eaLnBrk="1" fontAlgn="auto" latinLnBrk="0" hangingPunct="0">
              <a:lnSpc>
                <a:spcPct val="100000"/>
              </a:lnSpc>
              <a:spcBef>
                <a:spcPts val="0"/>
              </a:spcBef>
              <a:spcAft>
                <a:spcPts val="0"/>
              </a:spcAft>
              <a:buClrTx/>
              <a:buSzTx/>
              <a:buFontTx/>
              <a:buNone/>
              <a:tabLst/>
              <a:defRPr sz="5500">
                <a:solidFill>
                  <a:srgbClr val="000000"/>
                </a:solidFill>
                <a:latin typeface="Calibri"/>
                <a:ea typeface="Calibri"/>
                <a:cs typeface="Calibri"/>
                <a:sym typeface="Calibri"/>
              </a:defRPr>
            </a:pPr>
            <a:r>
              <a:rPr kumimoji="0" lang="en-US" sz="7500" b="0" i="0" u="none" strike="noStrike" kern="0" cap="none" spc="0" normalizeH="0" baseline="0" noProof="0" dirty="0">
                <a:ln>
                  <a:noFill/>
                </a:ln>
                <a:solidFill>
                  <a:srgbClr val="000000"/>
                </a:solidFill>
                <a:effectLst/>
                <a:uLnTx/>
                <a:uFillTx/>
                <a:latin typeface="Calibri"/>
                <a:cs typeface="Calibri"/>
                <a:sym typeface="Calibri"/>
              </a:rPr>
              <a:t>Varsity Level Match</a:t>
            </a:r>
          </a:p>
          <a:p>
            <a:pPr marL="0" marR="0" lvl="0" indent="0" algn="ctr" defTabSz="342900" rtl="0" eaLnBrk="1" fontAlgn="auto" latinLnBrk="0" hangingPunct="0">
              <a:lnSpc>
                <a:spcPct val="100000"/>
              </a:lnSpc>
              <a:spcBef>
                <a:spcPts val="0"/>
              </a:spcBef>
              <a:spcAft>
                <a:spcPts val="0"/>
              </a:spcAft>
              <a:buClrTx/>
              <a:buSzTx/>
              <a:buFontTx/>
              <a:buNone/>
              <a:tabLst/>
              <a:defRPr sz="5500">
                <a:solidFill>
                  <a:srgbClr val="000000"/>
                </a:solidFill>
                <a:latin typeface="Calibri"/>
                <a:ea typeface="Calibri"/>
                <a:cs typeface="Calibri"/>
                <a:sym typeface="Calibri"/>
              </a:defRPr>
            </a:pPr>
            <a:endParaRPr kumimoji="0" lang="en-US" sz="7500" b="0" i="0" u="none" strike="noStrike" kern="0" cap="none" spc="0" normalizeH="0" baseline="0" noProof="0" dirty="0">
              <a:ln>
                <a:noFill/>
              </a:ln>
              <a:solidFill>
                <a:srgbClr val="000000"/>
              </a:solidFill>
              <a:effectLst/>
              <a:uLnTx/>
              <a:uFillTx/>
              <a:latin typeface="Calibri"/>
              <a:cs typeface="Calibri"/>
              <a:sym typeface="Calibri"/>
            </a:endParaRPr>
          </a:p>
          <a:p>
            <a:pPr marL="1143000" marR="0" lvl="0" indent="-1143000" algn="just" defTabSz="342900" rtl="0" eaLnBrk="1" fontAlgn="auto" latinLnBrk="0" hangingPunct="0">
              <a:lnSpc>
                <a:spcPct val="100000"/>
              </a:lnSpc>
              <a:spcBef>
                <a:spcPts val="0"/>
              </a:spcBef>
              <a:spcAft>
                <a:spcPts val="0"/>
              </a:spcAft>
              <a:buClrTx/>
              <a:buSzTx/>
              <a:buFont typeface="+mj-lt"/>
              <a:buAutoNum type="arabicPeriod"/>
              <a:tabLst/>
              <a:defRPr sz="5500">
                <a:solidFill>
                  <a:srgbClr val="000000"/>
                </a:solidFill>
                <a:latin typeface="Calibri"/>
                <a:ea typeface="Calibri"/>
                <a:cs typeface="Calibri"/>
                <a:sym typeface="Calibri"/>
              </a:defRPr>
            </a:pPr>
            <a:r>
              <a:rPr kumimoji="0" lang="en-US" sz="6500" b="0" i="0" u="none" strike="noStrike" kern="0" cap="none" spc="0" normalizeH="0" baseline="0" noProof="0" dirty="0">
                <a:ln>
                  <a:noFill/>
                </a:ln>
                <a:solidFill>
                  <a:srgbClr val="000000"/>
                </a:solidFill>
                <a:effectLst/>
                <a:uLnTx/>
                <a:uFillTx/>
                <a:latin typeface="Calibri"/>
                <a:cs typeface="Calibri"/>
                <a:sym typeface="Calibri"/>
              </a:rPr>
              <a:t>Shall consist of the best three-of-five sets.</a:t>
            </a:r>
          </a:p>
          <a:p>
            <a:pPr marL="1143000" marR="0" lvl="0" indent="-1143000" algn="just" defTabSz="342900" rtl="0" eaLnBrk="1" fontAlgn="auto" latinLnBrk="0" hangingPunct="0">
              <a:lnSpc>
                <a:spcPct val="100000"/>
              </a:lnSpc>
              <a:spcBef>
                <a:spcPts val="0"/>
              </a:spcBef>
              <a:spcAft>
                <a:spcPts val="0"/>
              </a:spcAft>
              <a:buClrTx/>
              <a:buSzTx/>
              <a:buFont typeface="+mj-lt"/>
              <a:buAutoNum type="arabicPeriod"/>
              <a:tabLst/>
              <a:defRPr sz="5500">
                <a:solidFill>
                  <a:srgbClr val="000000"/>
                </a:solidFill>
                <a:latin typeface="Calibri"/>
                <a:ea typeface="Calibri"/>
                <a:cs typeface="Calibri"/>
                <a:sym typeface="Calibri"/>
              </a:defRPr>
            </a:pPr>
            <a:r>
              <a:rPr kumimoji="0" lang="en-US" sz="6500" b="0" i="0" u="none" strike="noStrike" kern="0" cap="none" spc="0" normalizeH="0" baseline="0" noProof="0" dirty="0">
                <a:ln>
                  <a:noFill/>
                </a:ln>
                <a:solidFill>
                  <a:srgbClr val="000000"/>
                </a:solidFill>
                <a:effectLst/>
                <a:uLnTx/>
                <a:uFillTx/>
                <a:latin typeface="Calibri"/>
                <a:cs typeface="Calibri"/>
                <a:sym typeface="Calibri"/>
              </a:rPr>
              <a:t>The first team to win three sets shall be the winner of the match.</a:t>
            </a:r>
          </a:p>
          <a:p>
            <a:pPr marL="1143000" marR="0" lvl="0" indent="-1143000" algn="just" defTabSz="342900" rtl="0" eaLnBrk="1" fontAlgn="auto" latinLnBrk="0" hangingPunct="0">
              <a:lnSpc>
                <a:spcPct val="100000"/>
              </a:lnSpc>
              <a:spcBef>
                <a:spcPts val="0"/>
              </a:spcBef>
              <a:spcAft>
                <a:spcPts val="0"/>
              </a:spcAft>
              <a:buClrTx/>
              <a:buSzTx/>
              <a:buFont typeface="+mj-lt"/>
              <a:buAutoNum type="arabicPeriod"/>
              <a:tabLst/>
              <a:defRPr sz="5500">
                <a:solidFill>
                  <a:srgbClr val="000000"/>
                </a:solidFill>
                <a:latin typeface="Calibri"/>
                <a:ea typeface="Calibri"/>
                <a:cs typeface="Calibri"/>
                <a:sym typeface="Calibri"/>
              </a:defRPr>
            </a:pPr>
            <a:r>
              <a:rPr kumimoji="0" lang="en-US" sz="6500" b="0" i="0" u="none" strike="noStrike" kern="0" cap="none" spc="0" normalizeH="0" baseline="0" noProof="0" dirty="0">
                <a:ln>
                  <a:noFill/>
                </a:ln>
                <a:solidFill>
                  <a:srgbClr val="000000"/>
                </a:solidFill>
                <a:effectLst/>
                <a:uLnTx/>
                <a:uFillTx/>
                <a:latin typeface="Calibri"/>
                <a:cs typeface="Calibri"/>
                <a:sym typeface="Calibri"/>
              </a:rPr>
              <a:t>Rally scoring – when a team commits a fault, the result is a loss of rally and the opponent shall receive a point.</a:t>
            </a:r>
          </a:p>
          <a:p>
            <a:pPr marL="1143000" marR="0" lvl="0" indent="-1143000" algn="just" defTabSz="342900" rtl="0" eaLnBrk="1" fontAlgn="auto" latinLnBrk="0" hangingPunct="0">
              <a:lnSpc>
                <a:spcPct val="100000"/>
              </a:lnSpc>
              <a:spcBef>
                <a:spcPts val="0"/>
              </a:spcBef>
              <a:spcAft>
                <a:spcPts val="0"/>
              </a:spcAft>
              <a:buClrTx/>
              <a:buSzTx/>
              <a:buFont typeface="+mj-lt"/>
              <a:buAutoNum type="arabicPeriod"/>
              <a:tabLst/>
              <a:defRPr sz="5500">
                <a:solidFill>
                  <a:srgbClr val="000000"/>
                </a:solidFill>
                <a:latin typeface="Calibri"/>
                <a:ea typeface="Calibri"/>
                <a:cs typeface="Calibri"/>
                <a:sym typeface="Calibri"/>
              </a:defRPr>
            </a:pPr>
            <a:r>
              <a:rPr kumimoji="0" lang="en-US" sz="6500" b="0" i="0" u="none" strike="noStrike" kern="0" cap="none" spc="0" normalizeH="0" baseline="0" noProof="0" dirty="0">
                <a:ln>
                  <a:noFill/>
                </a:ln>
                <a:solidFill>
                  <a:srgbClr val="000000"/>
                </a:solidFill>
                <a:effectLst/>
                <a:uLnTx/>
                <a:uFillTx/>
                <a:latin typeface="Calibri"/>
                <a:cs typeface="Calibri"/>
                <a:sym typeface="Calibri"/>
              </a:rPr>
              <a:t>First four sets shall be 25 points (no cap).</a:t>
            </a:r>
          </a:p>
          <a:p>
            <a:pPr marL="1143000" marR="0" lvl="0" indent="-1143000" algn="just" defTabSz="342900" rtl="0" eaLnBrk="1" fontAlgn="auto" latinLnBrk="0" hangingPunct="0">
              <a:lnSpc>
                <a:spcPct val="100000"/>
              </a:lnSpc>
              <a:spcBef>
                <a:spcPts val="0"/>
              </a:spcBef>
              <a:spcAft>
                <a:spcPts val="0"/>
              </a:spcAft>
              <a:buClrTx/>
              <a:buSzTx/>
              <a:buFont typeface="+mj-lt"/>
              <a:buAutoNum type="arabicPeriod"/>
              <a:tabLst/>
              <a:defRPr sz="5500">
                <a:solidFill>
                  <a:srgbClr val="000000"/>
                </a:solidFill>
                <a:latin typeface="Calibri"/>
                <a:ea typeface="Calibri"/>
                <a:cs typeface="Calibri"/>
                <a:sym typeface="Calibri"/>
              </a:defRPr>
            </a:pPr>
            <a:r>
              <a:rPr kumimoji="0" lang="en-US" sz="6500" b="0" i="0" u="none" strike="noStrike" kern="0" cap="none" spc="0" normalizeH="0" baseline="0" noProof="0" dirty="0">
                <a:ln>
                  <a:noFill/>
                </a:ln>
                <a:solidFill>
                  <a:srgbClr val="000000"/>
                </a:solidFill>
                <a:effectLst/>
                <a:uLnTx/>
                <a:uFillTx/>
                <a:latin typeface="Calibri"/>
                <a:cs typeface="Calibri"/>
                <a:sym typeface="Calibri"/>
              </a:rPr>
              <a:t>The fifth and deciding set shall be 15 points (no cap).</a:t>
            </a:r>
          </a:p>
          <a:p>
            <a:pPr marL="1143000" marR="0" lvl="0" indent="-1143000" algn="just" defTabSz="342900" rtl="0" eaLnBrk="1" fontAlgn="auto" latinLnBrk="0" hangingPunct="0">
              <a:lnSpc>
                <a:spcPct val="100000"/>
              </a:lnSpc>
              <a:spcBef>
                <a:spcPts val="0"/>
              </a:spcBef>
              <a:spcAft>
                <a:spcPts val="0"/>
              </a:spcAft>
              <a:buClrTx/>
              <a:buSzTx/>
              <a:buFont typeface="+mj-lt"/>
              <a:buAutoNum type="arabicPeriod"/>
              <a:tabLst/>
              <a:defRPr sz="5500">
                <a:solidFill>
                  <a:srgbClr val="000000"/>
                </a:solidFill>
                <a:latin typeface="Calibri"/>
                <a:ea typeface="Calibri"/>
                <a:cs typeface="Calibri"/>
                <a:sym typeface="Calibri"/>
              </a:defRPr>
            </a:pPr>
            <a:r>
              <a:rPr kumimoji="0" lang="en-US" sz="6500" b="0" i="0" u="none" strike="noStrike" kern="0" cap="none" spc="0" normalizeH="0" baseline="0" noProof="0" dirty="0">
                <a:ln>
                  <a:noFill/>
                </a:ln>
                <a:solidFill>
                  <a:srgbClr val="000000"/>
                </a:solidFill>
                <a:effectLst/>
                <a:uLnTx/>
                <a:uFillTx/>
                <a:latin typeface="Calibri"/>
                <a:cs typeface="Calibri"/>
                <a:sym typeface="Calibri"/>
              </a:rPr>
              <a:t>Team must win by at least two points.</a:t>
            </a:r>
          </a:p>
        </p:txBody>
      </p:sp>
      <p:pic>
        <p:nvPicPr>
          <p:cNvPr id="5" name="Google Shape;421;p50" descr="Picture 2"/>
          <p:cNvPicPr preferRelativeResize="0"/>
          <p:nvPr/>
        </p:nvPicPr>
        <p:blipFill rotWithShape="1">
          <a:blip r:embed="rId3">
            <a:alphaModFix/>
          </a:blip>
          <a:srcRect/>
          <a:stretch/>
        </p:blipFill>
        <p:spPr>
          <a:xfrm>
            <a:off x="0" y="0"/>
            <a:ext cx="4950383" cy="2072821"/>
          </a:xfrm>
          <a:prstGeom prst="rect">
            <a:avLst/>
          </a:prstGeom>
          <a:noFill/>
          <a:ln>
            <a:noFill/>
          </a:ln>
        </p:spPr>
      </p:pic>
    </p:spTree>
    <p:extLst>
      <p:ext uri="{BB962C8B-B14F-4D97-AF65-F5344CB8AC3E}">
        <p14:creationId xmlns:p14="http://schemas.microsoft.com/office/powerpoint/2010/main" val="894882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DD5F7A6-DA13-494D-9D1B-2698C06F70D3}"/>
              </a:ext>
            </a:extLst>
          </p:cNvPr>
          <p:cNvSpPr/>
          <p:nvPr/>
        </p:nvSpPr>
        <p:spPr>
          <a:xfrm>
            <a:off x="546812" y="1959960"/>
            <a:ext cx="23594291" cy="8402300"/>
          </a:xfrm>
          <a:prstGeom prst="rect">
            <a:avLst/>
          </a:prstGeom>
        </p:spPr>
        <p:txBody>
          <a:bodyPr wrap="square">
            <a:spAutoFit/>
          </a:bodyPr>
          <a:lstStyle/>
          <a:p>
            <a:pPr marL="0" marR="0" lvl="0" indent="0" algn="ctr" defTabSz="342900" rtl="0" eaLnBrk="1" fontAlgn="auto" latinLnBrk="0" hangingPunct="0">
              <a:lnSpc>
                <a:spcPct val="100000"/>
              </a:lnSpc>
              <a:spcBef>
                <a:spcPts val="0"/>
              </a:spcBef>
              <a:spcAft>
                <a:spcPts val="0"/>
              </a:spcAft>
              <a:buClrTx/>
              <a:buSzTx/>
              <a:buFontTx/>
              <a:buNone/>
              <a:tabLst/>
              <a:defRPr sz="5500">
                <a:solidFill>
                  <a:srgbClr val="000000"/>
                </a:solidFill>
                <a:latin typeface="Calibri"/>
                <a:ea typeface="Calibri"/>
                <a:cs typeface="Calibri"/>
                <a:sym typeface="Calibri"/>
              </a:defRPr>
            </a:pPr>
            <a:r>
              <a:rPr kumimoji="0" lang="en-US" sz="7500" b="0" i="0" u="none" strike="noStrike" kern="0" cap="none" spc="0" normalizeH="0" baseline="0" noProof="0" dirty="0">
                <a:ln>
                  <a:noFill/>
                </a:ln>
                <a:solidFill>
                  <a:srgbClr val="000000"/>
                </a:solidFill>
                <a:effectLst/>
                <a:uLnTx/>
                <a:uFillTx/>
                <a:latin typeface="Calibri"/>
                <a:cs typeface="Calibri"/>
                <a:sym typeface="Calibri"/>
              </a:rPr>
              <a:t>Sub-Varsity Level Match</a:t>
            </a:r>
          </a:p>
          <a:p>
            <a:pPr marL="1371600" marR="0" lvl="0" indent="-1371600" algn="ctr" defTabSz="342900" rtl="0" eaLnBrk="1" fontAlgn="auto" latinLnBrk="0" hangingPunct="0">
              <a:lnSpc>
                <a:spcPct val="100000"/>
              </a:lnSpc>
              <a:spcBef>
                <a:spcPts val="0"/>
              </a:spcBef>
              <a:spcAft>
                <a:spcPts val="0"/>
              </a:spcAft>
              <a:buClrTx/>
              <a:buSzTx/>
              <a:buFont typeface="+mj-lt"/>
              <a:buAutoNum type="arabicPeriod"/>
              <a:tabLst/>
              <a:defRPr sz="5500">
                <a:solidFill>
                  <a:srgbClr val="000000"/>
                </a:solidFill>
                <a:latin typeface="Calibri"/>
                <a:ea typeface="Calibri"/>
                <a:cs typeface="Calibri"/>
                <a:sym typeface="Calibri"/>
              </a:defRPr>
            </a:pPr>
            <a:endParaRPr kumimoji="0" lang="en-US" sz="7500" b="0" i="0" u="none" strike="noStrike" kern="0" cap="none" spc="0" normalizeH="0" baseline="0" noProof="0" dirty="0">
              <a:ln>
                <a:noFill/>
              </a:ln>
              <a:solidFill>
                <a:srgbClr val="000000"/>
              </a:solidFill>
              <a:effectLst/>
              <a:uLnTx/>
              <a:uFillTx/>
              <a:latin typeface="Calibri"/>
              <a:cs typeface="Calibri"/>
              <a:sym typeface="Calibri"/>
            </a:endParaRPr>
          </a:p>
          <a:p>
            <a:pPr marL="1143000" marR="0" lvl="0" indent="-1143000" algn="just" defTabSz="342900" rtl="0" eaLnBrk="1" fontAlgn="auto" latinLnBrk="0" hangingPunct="0">
              <a:lnSpc>
                <a:spcPct val="100000"/>
              </a:lnSpc>
              <a:spcBef>
                <a:spcPts val="0"/>
              </a:spcBef>
              <a:spcAft>
                <a:spcPts val="0"/>
              </a:spcAft>
              <a:buClrTx/>
              <a:buSzTx/>
              <a:buFont typeface="+mj-lt"/>
              <a:buAutoNum type="arabicPeriod"/>
              <a:tabLst/>
              <a:defRPr sz="5500">
                <a:solidFill>
                  <a:srgbClr val="000000"/>
                </a:solidFill>
                <a:latin typeface="Calibri"/>
                <a:ea typeface="Calibri"/>
                <a:cs typeface="Calibri"/>
                <a:sym typeface="Calibri"/>
              </a:defRPr>
            </a:pPr>
            <a:r>
              <a:rPr kumimoji="0" lang="en-US" sz="6500" b="0" i="0" u="none" strike="noStrike" kern="0" cap="none" spc="0" normalizeH="0" baseline="0" noProof="0" dirty="0">
                <a:ln>
                  <a:noFill/>
                </a:ln>
                <a:solidFill>
                  <a:srgbClr val="000000"/>
                </a:solidFill>
                <a:effectLst/>
                <a:uLnTx/>
                <a:uFillTx/>
                <a:latin typeface="Calibri"/>
                <a:cs typeface="Calibri"/>
                <a:sym typeface="Calibri"/>
              </a:rPr>
              <a:t>Shall consist of the best two-of-three sets.</a:t>
            </a:r>
          </a:p>
          <a:p>
            <a:pPr marL="1143000" marR="0" lvl="0" indent="-1143000" algn="just" defTabSz="342900" rtl="0" eaLnBrk="1" fontAlgn="auto" latinLnBrk="0" hangingPunct="0">
              <a:lnSpc>
                <a:spcPct val="100000"/>
              </a:lnSpc>
              <a:spcBef>
                <a:spcPts val="0"/>
              </a:spcBef>
              <a:spcAft>
                <a:spcPts val="0"/>
              </a:spcAft>
              <a:buClrTx/>
              <a:buSzTx/>
              <a:buFont typeface="+mj-lt"/>
              <a:buAutoNum type="arabicPeriod"/>
              <a:tabLst/>
              <a:defRPr sz="5500">
                <a:solidFill>
                  <a:srgbClr val="000000"/>
                </a:solidFill>
                <a:latin typeface="Calibri"/>
                <a:ea typeface="Calibri"/>
                <a:cs typeface="Calibri"/>
                <a:sym typeface="Calibri"/>
              </a:defRPr>
            </a:pPr>
            <a:r>
              <a:rPr kumimoji="0" lang="en-US" sz="6500" b="0" i="0" u="none" strike="noStrike" kern="0" cap="none" spc="0" normalizeH="0" baseline="0" noProof="0" dirty="0">
                <a:ln>
                  <a:noFill/>
                </a:ln>
                <a:solidFill>
                  <a:srgbClr val="000000"/>
                </a:solidFill>
                <a:effectLst/>
                <a:uLnTx/>
                <a:uFillTx/>
                <a:latin typeface="Calibri"/>
                <a:cs typeface="Calibri"/>
                <a:sym typeface="Calibri"/>
              </a:rPr>
              <a:t>The first team to win two sets shall be the winner of the match.</a:t>
            </a:r>
          </a:p>
          <a:p>
            <a:pPr marL="1143000" marR="0" lvl="0" indent="-1143000" algn="just" defTabSz="342900" rtl="0" eaLnBrk="1" fontAlgn="auto" latinLnBrk="0" hangingPunct="0">
              <a:lnSpc>
                <a:spcPct val="100000"/>
              </a:lnSpc>
              <a:spcBef>
                <a:spcPts val="0"/>
              </a:spcBef>
              <a:spcAft>
                <a:spcPts val="0"/>
              </a:spcAft>
              <a:buClrTx/>
              <a:buSzTx/>
              <a:buFont typeface="+mj-lt"/>
              <a:buAutoNum type="arabicPeriod"/>
              <a:tabLst/>
              <a:defRPr sz="5500">
                <a:solidFill>
                  <a:srgbClr val="000000"/>
                </a:solidFill>
                <a:latin typeface="Calibri"/>
                <a:ea typeface="Calibri"/>
                <a:cs typeface="Calibri"/>
                <a:sym typeface="Calibri"/>
              </a:defRPr>
            </a:pPr>
            <a:r>
              <a:rPr kumimoji="0" lang="en-US" sz="6500" b="0" i="0" u="none" strike="noStrike" kern="0" cap="none" spc="0" normalizeH="0" baseline="0" noProof="0" dirty="0">
                <a:ln>
                  <a:noFill/>
                </a:ln>
                <a:solidFill>
                  <a:srgbClr val="000000"/>
                </a:solidFill>
                <a:effectLst/>
                <a:uLnTx/>
                <a:uFillTx/>
                <a:latin typeface="Calibri"/>
                <a:cs typeface="Calibri"/>
                <a:sym typeface="Calibri"/>
              </a:rPr>
              <a:t>Rally scoring - when a team commits a fault, the result is a loss of rally and the opponent shall receive a point.</a:t>
            </a:r>
          </a:p>
          <a:p>
            <a:pPr marL="1143000" marR="0" lvl="0" indent="-1143000" algn="just" defTabSz="342900" rtl="0" eaLnBrk="1" fontAlgn="auto" latinLnBrk="0" hangingPunct="0">
              <a:lnSpc>
                <a:spcPct val="100000"/>
              </a:lnSpc>
              <a:spcBef>
                <a:spcPts val="0"/>
              </a:spcBef>
              <a:spcAft>
                <a:spcPts val="0"/>
              </a:spcAft>
              <a:buClrTx/>
              <a:buSzTx/>
              <a:buFont typeface="+mj-lt"/>
              <a:buAutoNum type="arabicPeriod"/>
              <a:tabLst/>
              <a:defRPr sz="5500">
                <a:solidFill>
                  <a:srgbClr val="000000"/>
                </a:solidFill>
                <a:latin typeface="Calibri"/>
                <a:ea typeface="Calibri"/>
                <a:cs typeface="Calibri"/>
                <a:sym typeface="Calibri"/>
              </a:defRPr>
            </a:pPr>
            <a:r>
              <a:rPr kumimoji="0" lang="en-US" sz="6500" b="0" i="0" u="none" strike="noStrike" kern="0" cap="none" spc="0" normalizeH="0" baseline="0" noProof="0" dirty="0">
                <a:ln>
                  <a:noFill/>
                </a:ln>
                <a:solidFill>
                  <a:srgbClr val="000000"/>
                </a:solidFill>
                <a:effectLst/>
                <a:uLnTx/>
                <a:uFillTx/>
                <a:latin typeface="Calibri"/>
                <a:cs typeface="Calibri"/>
                <a:sym typeface="Calibri"/>
              </a:rPr>
              <a:t>All sets shall be 25 points (no cap) and a team must win by at least two points.</a:t>
            </a:r>
          </a:p>
        </p:txBody>
      </p:sp>
      <p:pic>
        <p:nvPicPr>
          <p:cNvPr id="6" name="Google Shape;421;p50" descr="Picture 2"/>
          <p:cNvPicPr preferRelativeResize="0"/>
          <p:nvPr/>
        </p:nvPicPr>
        <p:blipFill rotWithShape="1">
          <a:blip r:embed="rId3">
            <a:alphaModFix/>
          </a:blip>
          <a:srcRect/>
          <a:stretch/>
        </p:blipFill>
        <p:spPr>
          <a:xfrm>
            <a:off x="0" y="0"/>
            <a:ext cx="4950383" cy="2072821"/>
          </a:xfrm>
          <a:prstGeom prst="rect">
            <a:avLst/>
          </a:prstGeom>
          <a:noFill/>
          <a:ln>
            <a:noFill/>
          </a:ln>
        </p:spPr>
      </p:pic>
    </p:spTree>
    <p:extLst>
      <p:ext uri="{BB962C8B-B14F-4D97-AF65-F5344CB8AC3E}">
        <p14:creationId xmlns:p14="http://schemas.microsoft.com/office/powerpoint/2010/main" val="691562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DD5F7A6-DA13-494D-9D1B-2698C06F70D3}"/>
              </a:ext>
            </a:extLst>
          </p:cNvPr>
          <p:cNvSpPr/>
          <p:nvPr/>
        </p:nvSpPr>
        <p:spPr>
          <a:xfrm>
            <a:off x="546812" y="1959960"/>
            <a:ext cx="23594291" cy="9402574"/>
          </a:xfrm>
          <a:prstGeom prst="rect">
            <a:avLst/>
          </a:prstGeom>
        </p:spPr>
        <p:txBody>
          <a:bodyPr wrap="square">
            <a:spAutoFit/>
          </a:bodyPr>
          <a:lstStyle/>
          <a:p>
            <a:pPr marL="0" marR="0" lvl="0" indent="0" algn="ctr" defTabSz="342900" rtl="0" eaLnBrk="1" fontAlgn="auto" latinLnBrk="0" hangingPunct="0">
              <a:lnSpc>
                <a:spcPct val="100000"/>
              </a:lnSpc>
              <a:spcBef>
                <a:spcPts val="0"/>
              </a:spcBef>
              <a:spcAft>
                <a:spcPts val="0"/>
              </a:spcAft>
              <a:buClrTx/>
              <a:buSzTx/>
              <a:buFontTx/>
              <a:buNone/>
              <a:tabLst/>
              <a:defRPr sz="5500">
                <a:solidFill>
                  <a:srgbClr val="000000"/>
                </a:solidFill>
                <a:latin typeface="Calibri"/>
                <a:ea typeface="Calibri"/>
                <a:cs typeface="Calibri"/>
                <a:sym typeface="Calibri"/>
              </a:defRPr>
            </a:pPr>
            <a:r>
              <a:rPr kumimoji="0" lang="en-US" sz="7500" b="0" i="0" u="none" strike="noStrike" kern="0" cap="none" spc="0" normalizeH="0" baseline="0" noProof="0" dirty="0">
                <a:ln>
                  <a:noFill/>
                </a:ln>
                <a:solidFill>
                  <a:srgbClr val="000000"/>
                </a:solidFill>
                <a:effectLst/>
                <a:uLnTx/>
                <a:uFillTx/>
                <a:latin typeface="Calibri"/>
                <a:cs typeface="Calibri"/>
                <a:sym typeface="Calibri"/>
              </a:rPr>
              <a:t>Junior High Level Match</a:t>
            </a:r>
          </a:p>
          <a:p>
            <a:pPr marL="1371600" marR="0" lvl="0" indent="-1371600" algn="ctr" defTabSz="342900" rtl="0" eaLnBrk="1" fontAlgn="auto" latinLnBrk="0" hangingPunct="0">
              <a:lnSpc>
                <a:spcPct val="100000"/>
              </a:lnSpc>
              <a:spcBef>
                <a:spcPts val="0"/>
              </a:spcBef>
              <a:spcAft>
                <a:spcPts val="0"/>
              </a:spcAft>
              <a:buClrTx/>
              <a:buSzTx/>
              <a:buFont typeface="+mj-lt"/>
              <a:buAutoNum type="arabicPeriod"/>
              <a:tabLst/>
              <a:defRPr sz="5500">
                <a:solidFill>
                  <a:srgbClr val="000000"/>
                </a:solidFill>
                <a:latin typeface="Calibri"/>
                <a:ea typeface="Calibri"/>
                <a:cs typeface="Calibri"/>
                <a:sym typeface="Calibri"/>
              </a:defRPr>
            </a:pPr>
            <a:endParaRPr kumimoji="0" lang="en-US" sz="7500" b="0" i="0" u="none" strike="noStrike" kern="0" cap="none" spc="0" normalizeH="0" baseline="0" noProof="0" dirty="0">
              <a:ln>
                <a:noFill/>
              </a:ln>
              <a:solidFill>
                <a:srgbClr val="000000"/>
              </a:solidFill>
              <a:effectLst/>
              <a:uLnTx/>
              <a:uFillTx/>
              <a:latin typeface="Calibri"/>
              <a:cs typeface="Calibri"/>
              <a:sym typeface="Calibri"/>
            </a:endParaRPr>
          </a:p>
          <a:p>
            <a:pPr marL="1143000" marR="0" lvl="0" indent="-1143000" algn="just" defTabSz="342900" rtl="0" eaLnBrk="1" fontAlgn="auto" latinLnBrk="0" hangingPunct="0">
              <a:lnSpc>
                <a:spcPct val="100000"/>
              </a:lnSpc>
              <a:spcBef>
                <a:spcPts val="0"/>
              </a:spcBef>
              <a:spcAft>
                <a:spcPts val="0"/>
              </a:spcAft>
              <a:buClrTx/>
              <a:buSzTx/>
              <a:buFont typeface="+mj-lt"/>
              <a:buAutoNum type="arabicPeriod"/>
              <a:tabLst/>
              <a:defRPr sz="5500">
                <a:solidFill>
                  <a:srgbClr val="000000"/>
                </a:solidFill>
                <a:latin typeface="Calibri"/>
                <a:ea typeface="Calibri"/>
                <a:cs typeface="Calibri"/>
                <a:sym typeface="Calibri"/>
              </a:defRPr>
            </a:pPr>
            <a:r>
              <a:rPr kumimoji="0" lang="en-US" sz="6500" b="0" i="0" u="none" strike="noStrike" kern="0" cap="none" spc="0" normalizeH="0" baseline="0" noProof="0" dirty="0">
                <a:ln>
                  <a:noFill/>
                </a:ln>
                <a:solidFill>
                  <a:srgbClr val="000000"/>
                </a:solidFill>
                <a:effectLst/>
                <a:uLnTx/>
                <a:uFillTx/>
                <a:latin typeface="Calibri"/>
                <a:cs typeface="Calibri"/>
                <a:sym typeface="Calibri"/>
              </a:rPr>
              <a:t>Similar to the sub-varsity level, but may have some exceptions.</a:t>
            </a:r>
          </a:p>
          <a:p>
            <a:pPr marL="1143000" marR="0" lvl="0" indent="-1143000" algn="just" defTabSz="342900" rtl="0" eaLnBrk="1" fontAlgn="auto" latinLnBrk="0" hangingPunct="0">
              <a:lnSpc>
                <a:spcPct val="100000"/>
              </a:lnSpc>
              <a:spcBef>
                <a:spcPts val="0"/>
              </a:spcBef>
              <a:spcAft>
                <a:spcPts val="0"/>
              </a:spcAft>
              <a:buClrTx/>
              <a:buSzTx/>
              <a:buFont typeface="+mj-lt"/>
              <a:buAutoNum type="arabicPeriod"/>
              <a:tabLst/>
              <a:defRPr sz="5500">
                <a:solidFill>
                  <a:srgbClr val="000000"/>
                </a:solidFill>
                <a:latin typeface="Calibri"/>
                <a:ea typeface="Calibri"/>
                <a:cs typeface="Calibri"/>
                <a:sym typeface="Calibri"/>
              </a:defRPr>
            </a:pPr>
            <a:r>
              <a:rPr kumimoji="0" lang="en-US" sz="6500" b="0" i="0" u="none" strike="noStrike" kern="0" cap="none" spc="0" normalizeH="0" baseline="0" noProof="0" dirty="0">
                <a:ln>
                  <a:noFill/>
                </a:ln>
                <a:solidFill>
                  <a:srgbClr val="000000"/>
                </a:solidFill>
                <a:effectLst/>
                <a:uLnTx/>
                <a:uFillTx/>
                <a:latin typeface="Calibri"/>
                <a:cs typeface="Calibri"/>
                <a:sym typeface="Calibri"/>
              </a:rPr>
              <a:t>Frist two sets shall be to 25 points (cap at 30).</a:t>
            </a:r>
          </a:p>
          <a:p>
            <a:pPr marL="1143000" marR="0" lvl="0" indent="-1143000" algn="just" defTabSz="342900" rtl="0" eaLnBrk="1" fontAlgn="auto" latinLnBrk="0" hangingPunct="0">
              <a:lnSpc>
                <a:spcPct val="100000"/>
              </a:lnSpc>
              <a:spcBef>
                <a:spcPts val="0"/>
              </a:spcBef>
              <a:spcAft>
                <a:spcPts val="0"/>
              </a:spcAft>
              <a:buClrTx/>
              <a:buSzTx/>
              <a:buFont typeface="+mj-lt"/>
              <a:buAutoNum type="arabicPeriod"/>
              <a:tabLst/>
              <a:defRPr sz="5500">
                <a:solidFill>
                  <a:srgbClr val="000000"/>
                </a:solidFill>
                <a:latin typeface="Calibri"/>
                <a:ea typeface="Calibri"/>
                <a:cs typeface="Calibri"/>
                <a:sym typeface="Calibri"/>
              </a:defRPr>
            </a:pPr>
            <a:r>
              <a:rPr kumimoji="0" lang="en-US" sz="6500" b="0" i="0" u="none" strike="noStrike" kern="0" cap="none" spc="0" normalizeH="0" baseline="0" noProof="0" dirty="0">
                <a:ln>
                  <a:noFill/>
                </a:ln>
                <a:solidFill>
                  <a:srgbClr val="000000"/>
                </a:solidFill>
                <a:effectLst/>
                <a:uLnTx/>
                <a:uFillTx/>
                <a:latin typeface="Calibri"/>
                <a:cs typeface="Calibri"/>
                <a:sym typeface="Calibri"/>
              </a:rPr>
              <a:t>Third set can be 15 points (cap at 20) if both coaches agree. Otherwise, it is to 25 points (cap at 30).</a:t>
            </a:r>
            <a:endParaRPr lang="en-US" sz="6500" dirty="0">
              <a:solidFill>
                <a:srgbClr val="000000"/>
              </a:solidFill>
              <a:latin typeface="Calibri"/>
              <a:cs typeface="Calibri"/>
              <a:sym typeface="Calibri"/>
            </a:endParaRPr>
          </a:p>
          <a:p>
            <a:pPr marL="1143000" marR="0" lvl="0" indent="-1143000" algn="just" defTabSz="342900" rtl="0" eaLnBrk="1" fontAlgn="auto" latinLnBrk="0" hangingPunct="0">
              <a:lnSpc>
                <a:spcPct val="100000"/>
              </a:lnSpc>
              <a:spcBef>
                <a:spcPts val="0"/>
              </a:spcBef>
              <a:spcAft>
                <a:spcPts val="0"/>
              </a:spcAft>
              <a:buClrTx/>
              <a:buSzTx/>
              <a:buFont typeface="+mj-lt"/>
              <a:buAutoNum type="arabicPeriod"/>
              <a:tabLst/>
              <a:defRPr sz="5500">
                <a:solidFill>
                  <a:srgbClr val="000000"/>
                </a:solidFill>
                <a:latin typeface="Calibri"/>
                <a:ea typeface="Calibri"/>
                <a:cs typeface="Calibri"/>
                <a:sym typeface="Calibri"/>
              </a:defRPr>
            </a:pPr>
            <a:r>
              <a:rPr kumimoji="0" lang="en-US" sz="6500" b="0" i="0" u="none" strike="noStrike" kern="0" cap="none" spc="0" normalizeH="0" baseline="0" noProof="0" dirty="0">
                <a:ln>
                  <a:noFill/>
                </a:ln>
                <a:solidFill>
                  <a:srgbClr val="000000"/>
                </a:solidFill>
                <a:effectLst/>
                <a:uLnTx/>
                <a:uFillTx/>
                <a:latin typeface="Calibri"/>
                <a:cs typeface="Calibri"/>
                <a:sym typeface="Calibri"/>
              </a:rPr>
              <a:t>There could be changes in serve (i.e. underhand vs overhand).</a:t>
            </a:r>
          </a:p>
          <a:p>
            <a:pPr marL="1143000" marR="0" lvl="0" indent="-1143000" algn="just" defTabSz="342900" rtl="0" eaLnBrk="1" fontAlgn="auto" latinLnBrk="0" hangingPunct="0">
              <a:lnSpc>
                <a:spcPct val="100000"/>
              </a:lnSpc>
              <a:spcBef>
                <a:spcPts val="0"/>
              </a:spcBef>
              <a:spcAft>
                <a:spcPts val="0"/>
              </a:spcAft>
              <a:buClrTx/>
              <a:buSzTx/>
              <a:buFont typeface="+mj-lt"/>
              <a:buAutoNum type="arabicPeriod"/>
              <a:tabLst/>
              <a:defRPr sz="5500">
                <a:solidFill>
                  <a:srgbClr val="000000"/>
                </a:solidFill>
                <a:latin typeface="Calibri"/>
                <a:ea typeface="Calibri"/>
                <a:cs typeface="Calibri"/>
                <a:sym typeface="Calibri"/>
              </a:defRPr>
            </a:pPr>
            <a:r>
              <a:rPr kumimoji="0" lang="en-US" sz="6500" b="0" i="0" u="none" strike="noStrike" kern="0" cap="none" spc="0" normalizeH="0" baseline="0" noProof="0" dirty="0">
                <a:ln>
                  <a:noFill/>
                </a:ln>
                <a:solidFill>
                  <a:srgbClr val="000000"/>
                </a:solidFill>
                <a:effectLst/>
                <a:uLnTx/>
                <a:uFillTx/>
                <a:latin typeface="Calibri"/>
                <a:cs typeface="Calibri"/>
                <a:sym typeface="Calibri"/>
              </a:rPr>
              <a:t>Check with the home team coach when you arrive to see what changes there may be.</a:t>
            </a:r>
          </a:p>
        </p:txBody>
      </p:sp>
      <p:pic>
        <p:nvPicPr>
          <p:cNvPr id="6" name="Google Shape;421;p50" descr="Picture 2"/>
          <p:cNvPicPr preferRelativeResize="0"/>
          <p:nvPr/>
        </p:nvPicPr>
        <p:blipFill rotWithShape="1">
          <a:blip r:embed="rId3">
            <a:alphaModFix/>
          </a:blip>
          <a:srcRect/>
          <a:stretch/>
        </p:blipFill>
        <p:spPr>
          <a:xfrm>
            <a:off x="0" y="0"/>
            <a:ext cx="4950383" cy="2072821"/>
          </a:xfrm>
          <a:prstGeom prst="rect">
            <a:avLst/>
          </a:prstGeom>
          <a:noFill/>
          <a:ln>
            <a:noFill/>
          </a:ln>
        </p:spPr>
      </p:pic>
    </p:spTree>
    <p:extLst>
      <p:ext uri="{BB962C8B-B14F-4D97-AF65-F5344CB8AC3E}">
        <p14:creationId xmlns:p14="http://schemas.microsoft.com/office/powerpoint/2010/main" val="3744796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4"/>
          <p:cNvSpPr txBox="1">
            <a:spLocks noGrp="1"/>
          </p:cNvSpPr>
          <p:nvPr>
            <p:ph type="ctrTitle" idx="4294967295"/>
          </p:nvPr>
        </p:nvSpPr>
        <p:spPr>
          <a:xfrm>
            <a:off x="1220783" y="1928788"/>
            <a:ext cx="21971004" cy="2465455"/>
          </a:xfrm>
          <a:prstGeom prst="rect">
            <a:avLst/>
          </a:prstGeom>
          <a:noFill/>
          <a:ln>
            <a:noFill/>
          </a:ln>
        </p:spPr>
        <p:txBody>
          <a:bodyPr spcFirstLastPara="1" wrap="square" lIns="50800" tIns="50800" rIns="50800" bIns="50800" anchor="b" anchorCtr="0">
            <a:normAutofit/>
          </a:bodyPr>
          <a:lstStyle/>
          <a:p>
            <a:pPr marL="0" marR="0" lvl="0" indent="0" algn="ctr" rtl="0">
              <a:lnSpc>
                <a:spcPct val="80000"/>
              </a:lnSpc>
              <a:spcBef>
                <a:spcPts val="0"/>
              </a:spcBef>
              <a:spcAft>
                <a:spcPts val="0"/>
              </a:spcAft>
              <a:buClr>
                <a:srgbClr val="000000"/>
              </a:buClr>
              <a:buSzPts val="11600"/>
              <a:buFont typeface="Helvetica Neue"/>
              <a:buNone/>
            </a:pPr>
            <a:r>
              <a:rPr lang="en-US" sz="11600" b="1" i="0" u="none" strike="noStrike" cap="none" dirty="0">
                <a:solidFill>
                  <a:srgbClr val="000000"/>
                </a:solidFill>
                <a:latin typeface="Helvetica Neue"/>
                <a:ea typeface="Helvetica Neue"/>
                <a:cs typeface="Helvetica Neue"/>
                <a:sym typeface="Helvetica Neue"/>
              </a:rPr>
              <a:t>The Court </a:t>
            </a:r>
            <a:endParaRPr sz="11600" b="1" i="0" u="none" strike="noStrike" cap="none" dirty="0">
              <a:solidFill>
                <a:srgbClr val="000000"/>
              </a:solidFill>
              <a:latin typeface="Helvetica Neue"/>
              <a:ea typeface="Helvetica Neue"/>
              <a:cs typeface="Helvetica Neue"/>
              <a:sym typeface="Helvetica Neue"/>
            </a:endParaRPr>
          </a:p>
        </p:txBody>
      </p:sp>
      <p:pic>
        <p:nvPicPr>
          <p:cNvPr id="6" name="Picture 5">
            <a:extLst>
              <a:ext uri="{FF2B5EF4-FFF2-40B4-BE49-F238E27FC236}">
                <a16:creationId xmlns:a16="http://schemas.microsoft.com/office/drawing/2014/main" id="{1FB010BE-4843-4467-97E0-CB58011D28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0693" y="5078882"/>
            <a:ext cx="13273087" cy="7341715"/>
          </a:xfrm>
          <a:prstGeom prst="rect">
            <a:avLst/>
          </a:prstGeom>
        </p:spPr>
      </p:pic>
      <p:pic>
        <p:nvPicPr>
          <p:cNvPr id="7" name="Google Shape;421;p50" descr="Picture 2"/>
          <p:cNvPicPr preferRelativeResize="0"/>
          <p:nvPr/>
        </p:nvPicPr>
        <p:blipFill rotWithShape="1">
          <a:blip r:embed="rId4">
            <a:alphaModFix/>
          </a:blip>
          <a:srcRect/>
          <a:stretch/>
        </p:blipFill>
        <p:spPr>
          <a:xfrm>
            <a:off x="0" y="0"/>
            <a:ext cx="4950383" cy="2072821"/>
          </a:xfrm>
          <a:prstGeom prst="rect">
            <a:avLst/>
          </a:prstGeom>
          <a:noFill/>
          <a:ln>
            <a:noFill/>
          </a:ln>
        </p:spPr>
      </p:pic>
    </p:spTree>
    <p:extLst>
      <p:ext uri="{BB962C8B-B14F-4D97-AF65-F5344CB8AC3E}">
        <p14:creationId xmlns:p14="http://schemas.microsoft.com/office/powerpoint/2010/main" val="3921257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TextBox 1"/>
          <p:cNvSpPr txBox="1"/>
          <p:nvPr/>
        </p:nvSpPr>
        <p:spPr>
          <a:xfrm>
            <a:off x="2057406" y="4361950"/>
            <a:ext cx="20416838" cy="64325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marL="0" marR="0" lvl="0" indent="0" algn="ctr" defTabSz="342900" rtl="0" eaLnBrk="1" fontAlgn="auto" latinLnBrk="0" hangingPunct="0">
              <a:lnSpc>
                <a:spcPct val="100000"/>
              </a:lnSpc>
              <a:spcBef>
                <a:spcPts val="0"/>
              </a:spcBef>
              <a:spcAft>
                <a:spcPts val="0"/>
              </a:spcAft>
              <a:buClrTx/>
              <a:buSzTx/>
              <a:buFontTx/>
              <a:buNone/>
              <a:tabLst/>
              <a:defRPr sz="5500">
                <a:solidFill>
                  <a:srgbClr val="000000"/>
                </a:solidFill>
                <a:latin typeface="Calibri"/>
                <a:ea typeface="Calibri"/>
                <a:cs typeface="Calibri"/>
                <a:sym typeface="Calibri"/>
              </a:defRPr>
            </a:pPr>
            <a:r>
              <a:rPr kumimoji="0" sz="7500" b="0" i="0" u="none" strike="noStrike" kern="0" cap="none" spc="0" normalizeH="0" baseline="0" noProof="0" dirty="0">
                <a:ln>
                  <a:noFill/>
                </a:ln>
                <a:solidFill>
                  <a:srgbClr val="000000"/>
                </a:solidFill>
                <a:effectLst/>
                <a:uLnTx/>
                <a:uFillTx/>
                <a:latin typeface="Calibri"/>
                <a:cs typeface="Calibri"/>
                <a:sym typeface="Calibri"/>
              </a:rPr>
              <a:t>WELCOME </a:t>
            </a:r>
            <a:r>
              <a:rPr kumimoji="0" lang="en-US" sz="7500" b="0" i="0" u="none" strike="noStrike" kern="0" cap="none" spc="0" normalizeH="0" baseline="0" noProof="0" dirty="0">
                <a:ln>
                  <a:noFill/>
                </a:ln>
                <a:solidFill>
                  <a:srgbClr val="000000"/>
                </a:solidFill>
                <a:effectLst/>
                <a:uLnTx/>
                <a:uFillTx/>
                <a:latin typeface="Calibri"/>
                <a:cs typeface="Calibri"/>
                <a:sym typeface="Calibri"/>
              </a:rPr>
              <a:t>TO NEW OFFICIALS TRAINING OF THE </a:t>
            </a:r>
            <a:r>
              <a:rPr kumimoji="0" sz="7500" b="0" i="0" u="none" strike="noStrike" kern="0" cap="none" spc="0" normalizeH="0" baseline="0" noProof="0" dirty="0">
                <a:ln>
                  <a:noFill/>
                </a:ln>
                <a:solidFill>
                  <a:srgbClr val="000000"/>
                </a:solidFill>
                <a:effectLst/>
                <a:uLnTx/>
                <a:uFillTx/>
                <a:latin typeface="Calibri"/>
                <a:cs typeface="Calibri"/>
                <a:sym typeface="Calibri"/>
              </a:rPr>
              <a:t>DALLAS VOLLEYBALL OFFICIALS CHAPTER</a:t>
            </a:r>
            <a:r>
              <a:rPr kumimoji="0" lang="en-US" sz="7500" b="0" i="0" u="none" strike="noStrike" kern="0" cap="none" spc="0" normalizeH="0" baseline="0" noProof="0" dirty="0">
                <a:ln>
                  <a:noFill/>
                </a:ln>
                <a:solidFill>
                  <a:srgbClr val="000000"/>
                </a:solidFill>
                <a:effectLst/>
                <a:uLnTx/>
                <a:uFillTx/>
                <a:latin typeface="Calibri"/>
                <a:cs typeface="Calibri"/>
                <a:sym typeface="Calibri"/>
              </a:rPr>
              <a:t> FOR </a:t>
            </a:r>
            <a:r>
              <a:rPr kumimoji="0" sz="7500" b="0" i="0" u="none" strike="noStrike" kern="0" cap="none" spc="0" normalizeH="0" baseline="0" noProof="0" dirty="0">
                <a:ln>
                  <a:noFill/>
                </a:ln>
                <a:solidFill>
                  <a:srgbClr val="000000"/>
                </a:solidFill>
                <a:effectLst/>
                <a:uLnTx/>
                <a:uFillTx/>
                <a:latin typeface="Calibri"/>
                <a:cs typeface="Calibri"/>
                <a:sym typeface="Calibri"/>
              </a:rPr>
              <a:t>THE 202</a:t>
            </a:r>
            <a:r>
              <a:rPr kumimoji="0" lang="en-US" sz="7500" b="0" i="0" u="none" strike="noStrike" kern="0" cap="none" spc="0" normalizeH="0" baseline="0" noProof="0" dirty="0">
                <a:ln>
                  <a:noFill/>
                </a:ln>
                <a:solidFill>
                  <a:srgbClr val="000000"/>
                </a:solidFill>
                <a:effectLst/>
                <a:uLnTx/>
                <a:uFillTx/>
                <a:latin typeface="Calibri"/>
                <a:cs typeface="Calibri"/>
                <a:sym typeface="Calibri"/>
              </a:rPr>
              <a:t>4</a:t>
            </a:r>
            <a:r>
              <a:rPr kumimoji="0" sz="7500" b="0" i="0" u="none" strike="noStrike" kern="0" cap="none" spc="0" normalizeH="0" baseline="0" noProof="0" dirty="0">
                <a:ln>
                  <a:noFill/>
                </a:ln>
                <a:solidFill>
                  <a:srgbClr val="000000"/>
                </a:solidFill>
                <a:effectLst/>
                <a:uLnTx/>
                <a:uFillTx/>
                <a:latin typeface="Calibri"/>
                <a:cs typeface="Calibri"/>
                <a:sym typeface="Calibri"/>
              </a:rPr>
              <a:t>-2</a:t>
            </a:r>
            <a:r>
              <a:rPr kumimoji="0" lang="en-US" sz="7500" b="0" i="0" u="none" strike="noStrike" kern="0" cap="none" spc="0" normalizeH="0" baseline="0" noProof="0" dirty="0">
                <a:ln>
                  <a:noFill/>
                </a:ln>
                <a:solidFill>
                  <a:srgbClr val="000000"/>
                </a:solidFill>
                <a:effectLst/>
                <a:uLnTx/>
                <a:uFillTx/>
                <a:latin typeface="Calibri"/>
                <a:cs typeface="Calibri"/>
                <a:sym typeface="Calibri"/>
              </a:rPr>
              <a:t>5</a:t>
            </a:r>
            <a:r>
              <a:rPr kumimoji="0" sz="7500" b="0" i="0" u="none" strike="noStrike" kern="0" cap="none" spc="0" normalizeH="0" baseline="0" noProof="0" dirty="0">
                <a:ln>
                  <a:noFill/>
                </a:ln>
                <a:solidFill>
                  <a:srgbClr val="000000"/>
                </a:solidFill>
                <a:effectLst/>
                <a:uLnTx/>
                <a:uFillTx/>
                <a:latin typeface="Calibri"/>
                <a:cs typeface="Calibri"/>
                <a:sym typeface="Calibri"/>
              </a:rPr>
              <a:t> SEASON</a:t>
            </a:r>
            <a:endParaRPr kumimoji="0" lang="en-US" sz="7500" b="0" i="0" u="none" strike="noStrike" kern="0" cap="none" spc="0" normalizeH="0" baseline="0" noProof="0" dirty="0">
              <a:ln>
                <a:noFill/>
              </a:ln>
              <a:solidFill>
                <a:srgbClr val="000000"/>
              </a:solidFill>
              <a:effectLst/>
              <a:uLnTx/>
              <a:uFillTx/>
              <a:latin typeface="Calibri"/>
              <a:cs typeface="Calibri"/>
              <a:sym typeface="Calibri"/>
            </a:endParaRPr>
          </a:p>
          <a:p>
            <a:pPr marL="0" marR="0" lvl="0" indent="0" algn="ctr" defTabSz="342900" rtl="0" eaLnBrk="1" fontAlgn="auto" latinLnBrk="0" hangingPunct="0">
              <a:lnSpc>
                <a:spcPct val="100000"/>
              </a:lnSpc>
              <a:spcBef>
                <a:spcPts val="0"/>
              </a:spcBef>
              <a:spcAft>
                <a:spcPts val="0"/>
              </a:spcAft>
              <a:buClrTx/>
              <a:buSzTx/>
              <a:buFontTx/>
              <a:buNone/>
              <a:tabLst/>
              <a:defRPr sz="5500">
                <a:solidFill>
                  <a:srgbClr val="000000"/>
                </a:solidFill>
                <a:latin typeface="Calibri"/>
                <a:ea typeface="Calibri"/>
                <a:cs typeface="Calibri"/>
                <a:sym typeface="Calibri"/>
              </a:defRPr>
            </a:pPr>
            <a:endParaRPr kumimoji="0" lang="en-US" sz="5500" b="0" i="0" u="none" strike="noStrike" kern="0" cap="none" spc="0" normalizeH="0" baseline="0" noProof="0" dirty="0">
              <a:ln>
                <a:noFill/>
              </a:ln>
              <a:solidFill>
                <a:srgbClr val="000000"/>
              </a:solidFill>
              <a:effectLst/>
              <a:uLnTx/>
              <a:uFillTx/>
              <a:latin typeface="Calibri"/>
              <a:cs typeface="Calibri"/>
              <a:sym typeface="Calibri"/>
            </a:endParaRPr>
          </a:p>
          <a:p>
            <a:pPr marL="0" marR="0" lvl="0" indent="0" algn="ctr" defTabSz="342900" rtl="0" eaLnBrk="1" fontAlgn="auto" latinLnBrk="0" hangingPunct="0">
              <a:lnSpc>
                <a:spcPct val="100000"/>
              </a:lnSpc>
              <a:spcBef>
                <a:spcPts val="0"/>
              </a:spcBef>
              <a:spcAft>
                <a:spcPts val="0"/>
              </a:spcAft>
              <a:buClrTx/>
              <a:buSzTx/>
              <a:buFontTx/>
              <a:buNone/>
              <a:tabLst/>
              <a:defRPr sz="5500">
                <a:solidFill>
                  <a:srgbClr val="000000"/>
                </a:solidFill>
                <a:latin typeface="Calibri"/>
                <a:ea typeface="Calibri"/>
                <a:cs typeface="Calibri"/>
                <a:sym typeface="Calibri"/>
              </a:defRPr>
            </a:pPr>
            <a:r>
              <a:rPr kumimoji="0" lang="en-US" sz="6500" b="0" i="0" u="none" strike="noStrike" kern="0" cap="none" spc="0" normalizeH="0" baseline="0" noProof="0" dirty="0">
                <a:ln>
                  <a:noFill/>
                </a:ln>
                <a:solidFill>
                  <a:srgbClr val="000000"/>
                </a:solidFill>
                <a:effectLst/>
                <a:uLnTx/>
                <a:uFillTx/>
                <a:latin typeface="Calibri"/>
                <a:cs typeface="Calibri"/>
                <a:sym typeface="Calibri"/>
              </a:rPr>
              <a:t>We are glad you have decided to take this step to officiate volleyball in the DVOC</a:t>
            </a:r>
            <a:endParaRPr kumimoji="0" sz="6500" b="0" i="0" u="none" strike="noStrike" kern="0" cap="none" spc="0" normalizeH="0" baseline="0" noProof="0" dirty="0">
              <a:ln>
                <a:noFill/>
              </a:ln>
              <a:solidFill>
                <a:srgbClr val="000000"/>
              </a:solidFill>
              <a:effectLst/>
              <a:uLnTx/>
              <a:uFillTx/>
              <a:latin typeface="Calibri"/>
              <a:cs typeface="Calibri"/>
              <a:sym typeface="Calibri"/>
            </a:endParaRPr>
          </a:p>
        </p:txBody>
      </p:sp>
      <p:pic>
        <p:nvPicPr>
          <p:cNvPr id="4" name="Google Shape;421;p50" descr="Picture 2"/>
          <p:cNvPicPr preferRelativeResize="0"/>
          <p:nvPr/>
        </p:nvPicPr>
        <p:blipFill rotWithShape="1">
          <a:blip r:embed="rId2">
            <a:alphaModFix/>
          </a:blip>
          <a:srcRect/>
          <a:stretch/>
        </p:blipFill>
        <p:spPr>
          <a:xfrm>
            <a:off x="0" y="0"/>
            <a:ext cx="4950383" cy="2072821"/>
          </a:xfrm>
          <a:prstGeom prst="rect">
            <a:avLst/>
          </a:prstGeom>
          <a:noFill/>
          <a:ln>
            <a:noFill/>
          </a:ln>
        </p:spPr>
      </p:pic>
    </p:spTree>
    <p:extLst>
      <p:ext uri="{BB962C8B-B14F-4D97-AF65-F5344CB8AC3E}">
        <p14:creationId xmlns:p14="http://schemas.microsoft.com/office/powerpoint/2010/main" val="99492994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9157" y="468394"/>
            <a:ext cx="16744963" cy="12804693"/>
          </a:xfrm>
          <a:prstGeom prst="rect">
            <a:avLst/>
          </a:prstGeom>
        </p:spPr>
      </p:pic>
      <p:pic>
        <p:nvPicPr>
          <p:cNvPr id="6" name="Google Shape;421;p50" descr="Picture 2"/>
          <p:cNvPicPr preferRelativeResize="0"/>
          <p:nvPr/>
        </p:nvPicPr>
        <p:blipFill rotWithShape="1">
          <a:blip r:embed="rId4">
            <a:alphaModFix/>
          </a:blip>
          <a:srcRect/>
          <a:stretch/>
        </p:blipFill>
        <p:spPr>
          <a:xfrm>
            <a:off x="0" y="0"/>
            <a:ext cx="4950383" cy="2072821"/>
          </a:xfrm>
          <a:prstGeom prst="rect">
            <a:avLst/>
          </a:prstGeom>
          <a:noFill/>
          <a:ln>
            <a:noFill/>
          </a:ln>
        </p:spPr>
      </p:pic>
    </p:spTree>
    <p:extLst>
      <p:ext uri="{BB962C8B-B14F-4D97-AF65-F5344CB8AC3E}">
        <p14:creationId xmlns:p14="http://schemas.microsoft.com/office/powerpoint/2010/main" val="2619293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DD5F7A6-DA13-494D-9D1B-2698C06F70D3}"/>
              </a:ext>
            </a:extLst>
          </p:cNvPr>
          <p:cNvSpPr/>
          <p:nvPr/>
        </p:nvSpPr>
        <p:spPr>
          <a:xfrm>
            <a:off x="546814" y="2602902"/>
            <a:ext cx="23594291" cy="9094797"/>
          </a:xfrm>
          <a:prstGeom prst="rect">
            <a:avLst/>
          </a:prstGeom>
        </p:spPr>
        <p:txBody>
          <a:bodyPr wrap="square">
            <a:spAutoFit/>
          </a:bodyPr>
          <a:lstStyle/>
          <a:p>
            <a:pPr marL="1143000" marR="0" lvl="0" indent="-1143000" algn="just" defTabSz="342900" rtl="0" eaLnBrk="1" fontAlgn="auto" latinLnBrk="0" hangingPunct="0">
              <a:lnSpc>
                <a:spcPct val="100000"/>
              </a:lnSpc>
              <a:spcBef>
                <a:spcPts val="0"/>
              </a:spcBef>
              <a:spcAft>
                <a:spcPts val="0"/>
              </a:spcAft>
              <a:buClrTx/>
              <a:buSzTx/>
              <a:buFont typeface="+mj-lt"/>
              <a:buAutoNum type="arabicPeriod"/>
              <a:tabLst/>
              <a:defRPr sz="5500">
                <a:solidFill>
                  <a:srgbClr val="000000"/>
                </a:solidFill>
                <a:latin typeface="Calibri"/>
                <a:ea typeface="Calibri"/>
                <a:cs typeface="Calibri"/>
                <a:sym typeface="Calibri"/>
              </a:defRPr>
            </a:pPr>
            <a:r>
              <a:rPr kumimoji="0" lang="en-US" sz="6500" b="0" i="0" u="none" strike="noStrike" kern="0" cap="none" spc="0" normalizeH="0" baseline="0" noProof="0" dirty="0">
                <a:ln>
                  <a:noFill/>
                </a:ln>
                <a:solidFill>
                  <a:srgbClr val="000000"/>
                </a:solidFill>
                <a:effectLst/>
                <a:uLnTx/>
                <a:uFillTx/>
                <a:latin typeface="Calibri"/>
                <a:cs typeface="Calibri"/>
                <a:sym typeface="Calibri"/>
              </a:rPr>
              <a:t>Shall be 60 feet (18 meters) long and 30 feet (9 meters) wide.</a:t>
            </a:r>
          </a:p>
          <a:p>
            <a:pPr marL="1143000" marR="0" lvl="0" indent="-1143000" algn="just" defTabSz="342900" rtl="0" eaLnBrk="1" fontAlgn="auto" latinLnBrk="0" hangingPunct="0">
              <a:lnSpc>
                <a:spcPct val="100000"/>
              </a:lnSpc>
              <a:spcBef>
                <a:spcPts val="0"/>
              </a:spcBef>
              <a:spcAft>
                <a:spcPts val="0"/>
              </a:spcAft>
              <a:buClrTx/>
              <a:buSzTx/>
              <a:buFont typeface="+mj-lt"/>
              <a:buAutoNum type="arabicPeriod"/>
              <a:tabLst/>
              <a:defRPr sz="5500">
                <a:solidFill>
                  <a:srgbClr val="000000"/>
                </a:solidFill>
                <a:latin typeface="Calibri"/>
                <a:ea typeface="Calibri"/>
                <a:cs typeface="Calibri"/>
                <a:sym typeface="Calibri"/>
              </a:defRPr>
            </a:pPr>
            <a:r>
              <a:rPr kumimoji="0" lang="en-US" sz="6500" b="0" i="0" u="none" strike="noStrike" kern="0" cap="none" spc="0" normalizeH="0" baseline="0" noProof="0" dirty="0">
                <a:ln>
                  <a:noFill/>
                </a:ln>
                <a:solidFill>
                  <a:srgbClr val="000000"/>
                </a:solidFill>
                <a:effectLst/>
                <a:uLnTx/>
                <a:uFillTx/>
                <a:latin typeface="Calibri"/>
                <a:cs typeface="Calibri"/>
                <a:sym typeface="Calibri"/>
              </a:rPr>
              <a:t>The court and adjacent area shall be flat, smooth and free of obstructions.</a:t>
            </a:r>
          </a:p>
          <a:p>
            <a:pPr marL="1143000" marR="0" lvl="0" indent="-1143000" algn="just" defTabSz="342900" rtl="0" eaLnBrk="1" fontAlgn="auto" latinLnBrk="0" hangingPunct="0">
              <a:lnSpc>
                <a:spcPct val="100000"/>
              </a:lnSpc>
              <a:spcBef>
                <a:spcPts val="0"/>
              </a:spcBef>
              <a:spcAft>
                <a:spcPts val="0"/>
              </a:spcAft>
              <a:buClrTx/>
              <a:buSzTx/>
              <a:buFont typeface="+mj-lt"/>
              <a:buAutoNum type="arabicPeriod"/>
              <a:tabLst/>
              <a:defRPr sz="5500">
                <a:solidFill>
                  <a:srgbClr val="000000"/>
                </a:solidFill>
                <a:latin typeface="Calibri"/>
                <a:ea typeface="Calibri"/>
                <a:cs typeface="Calibri"/>
                <a:sym typeface="Calibri"/>
              </a:defRPr>
            </a:pPr>
            <a:r>
              <a:rPr kumimoji="0" lang="en-US" sz="6500" b="0" i="0" u="none" strike="noStrike" kern="0" cap="none" spc="0" normalizeH="0" baseline="0" noProof="0" dirty="0">
                <a:ln>
                  <a:noFill/>
                </a:ln>
                <a:solidFill>
                  <a:srgbClr val="000000"/>
                </a:solidFill>
                <a:effectLst/>
                <a:uLnTx/>
                <a:uFillTx/>
                <a:latin typeface="Calibri"/>
                <a:cs typeface="Calibri"/>
                <a:sym typeface="Calibri"/>
              </a:rPr>
              <a:t>It is recommended all boundary lines be of one clearly visible color contrasting to the color of the floor and other lines on the floor.</a:t>
            </a:r>
          </a:p>
          <a:p>
            <a:pPr marL="1143000" marR="0" lvl="0" indent="-1143000" algn="just" defTabSz="342900" rtl="0" eaLnBrk="1" fontAlgn="auto" latinLnBrk="0" hangingPunct="0">
              <a:lnSpc>
                <a:spcPct val="100000"/>
              </a:lnSpc>
              <a:spcBef>
                <a:spcPts val="0"/>
              </a:spcBef>
              <a:spcAft>
                <a:spcPts val="0"/>
              </a:spcAft>
              <a:buClrTx/>
              <a:buSzTx/>
              <a:buFont typeface="+mj-lt"/>
              <a:buAutoNum type="arabicPeriod"/>
              <a:tabLst/>
              <a:defRPr sz="5500">
                <a:solidFill>
                  <a:srgbClr val="000000"/>
                </a:solidFill>
                <a:latin typeface="Calibri"/>
                <a:ea typeface="Calibri"/>
                <a:cs typeface="Calibri"/>
                <a:sym typeface="Calibri"/>
              </a:defRPr>
            </a:pPr>
            <a:r>
              <a:rPr kumimoji="0" lang="en-US" sz="6500" b="0" i="0" u="none" strike="noStrike" kern="0" cap="none" spc="0" normalizeH="0" baseline="0" noProof="0" dirty="0">
                <a:ln>
                  <a:noFill/>
                </a:ln>
                <a:solidFill>
                  <a:srgbClr val="000000"/>
                </a:solidFill>
                <a:effectLst/>
                <a:uLnTx/>
                <a:uFillTx/>
                <a:latin typeface="Calibri"/>
                <a:cs typeface="Calibri"/>
                <a:sym typeface="Calibri"/>
              </a:rPr>
              <a:t>Boundary lines shall be 2 inches (5cm) wide.</a:t>
            </a:r>
          </a:p>
          <a:p>
            <a:pPr marL="1143000" marR="0" lvl="0" indent="-1143000" algn="just" defTabSz="342900" rtl="0" eaLnBrk="1" fontAlgn="auto" latinLnBrk="0" hangingPunct="0">
              <a:lnSpc>
                <a:spcPct val="100000"/>
              </a:lnSpc>
              <a:spcBef>
                <a:spcPts val="0"/>
              </a:spcBef>
              <a:spcAft>
                <a:spcPts val="0"/>
              </a:spcAft>
              <a:buClrTx/>
              <a:buSzTx/>
              <a:buFont typeface="+mj-lt"/>
              <a:buAutoNum type="arabicPeriod"/>
              <a:tabLst/>
              <a:defRPr sz="5500">
                <a:solidFill>
                  <a:srgbClr val="000000"/>
                </a:solidFill>
                <a:latin typeface="Calibri"/>
                <a:ea typeface="Calibri"/>
                <a:cs typeface="Calibri"/>
                <a:sym typeface="Calibri"/>
              </a:defRPr>
            </a:pPr>
            <a:r>
              <a:rPr kumimoji="0" lang="en-US" sz="6500" b="0" i="0" u="none" strike="noStrike" kern="0" cap="none" spc="0" normalizeH="0" baseline="0" noProof="0" dirty="0">
                <a:ln>
                  <a:noFill/>
                </a:ln>
                <a:solidFill>
                  <a:srgbClr val="000000"/>
                </a:solidFill>
                <a:effectLst/>
                <a:uLnTx/>
                <a:uFillTx/>
                <a:latin typeface="Calibri"/>
                <a:cs typeface="Calibri"/>
                <a:sym typeface="Calibri"/>
              </a:rPr>
              <a:t>A continuous center line, solid or shadow-border, 2 inches (5cm) wide shall separate the court into two equal playing areas.</a:t>
            </a:r>
          </a:p>
        </p:txBody>
      </p:sp>
      <p:pic>
        <p:nvPicPr>
          <p:cNvPr id="5" name="Google Shape;421;p50" descr="Picture 2"/>
          <p:cNvPicPr preferRelativeResize="0"/>
          <p:nvPr/>
        </p:nvPicPr>
        <p:blipFill rotWithShape="1">
          <a:blip r:embed="rId2">
            <a:alphaModFix/>
          </a:blip>
          <a:srcRect/>
          <a:stretch/>
        </p:blipFill>
        <p:spPr>
          <a:xfrm>
            <a:off x="0" y="0"/>
            <a:ext cx="4950383" cy="2072821"/>
          </a:xfrm>
          <a:prstGeom prst="rect">
            <a:avLst/>
          </a:prstGeom>
          <a:noFill/>
          <a:ln>
            <a:noFill/>
          </a:ln>
        </p:spPr>
      </p:pic>
    </p:spTree>
    <p:extLst>
      <p:ext uri="{BB962C8B-B14F-4D97-AF65-F5344CB8AC3E}">
        <p14:creationId xmlns:p14="http://schemas.microsoft.com/office/powerpoint/2010/main" val="3902065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DD5F7A6-DA13-494D-9D1B-2698C06F70D3}"/>
              </a:ext>
            </a:extLst>
          </p:cNvPr>
          <p:cNvSpPr/>
          <p:nvPr/>
        </p:nvSpPr>
        <p:spPr>
          <a:xfrm>
            <a:off x="546812" y="2617212"/>
            <a:ext cx="23594291" cy="10187404"/>
          </a:xfrm>
          <a:prstGeom prst="rect">
            <a:avLst/>
          </a:prstGeom>
        </p:spPr>
        <p:txBody>
          <a:bodyPr wrap="square">
            <a:spAutoFit/>
          </a:bodyPr>
          <a:lstStyle/>
          <a:p>
            <a:pPr marL="1143000" marR="0" lvl="0" indent="-1143000" algn="just" defTabSz="342900" rtl="0" eaLnBrk="1" fontAlgn="auto" latinLnBrk="0" hangingPunct="0">
              <a:lnSpc>
                <a:spcPct val="100000"/>
              </a:lnSpc>
              <a:spcBef>
                <a:spcPts val="0"/>
              </a:spcBef>
              <a:spcAft>
                <a:spcPts val="0"/>
              </a:spcAft>
              <a:buClrTx/>
              <a:buSzTx/>
              <a:buFont typeface="+mj-lt"/>
              <a:buAutoNum type="arabicPeriod" startAt="6"/>
              <a:tabLst/>
              <a:defRPr sz="5500">
                <a:solidFill>
                  <a:srgbClr val="000000"/>
                </a:solidFill>
                <a:latin typeface="Calibri"/>
                <a:ea typeface="Calibri"/>
                <a:cs typeface="Calibri"/>
                <a:sym typeface="Calibri"/>
              </a:defRPr>
            </a:pPr>
            <a:r>
              <a:rPr kumimoji="0" lang="en-US" sz="6500" b="0" i="0" u="none" strike="noStrike" kern="0" cap="none" spc="0" normalizeH="0" baseline="0" noProof="0" dirty="0">
                <a:ln>
                  <a:noFill/>
                </a:ln>
                <a:solidFill>
                  <a:srgbClr val="000000"/>
                </a:solidFill>
                <a:effectLst/>
                <a:uLnTx/>
                <a:uFillTx/>
                <a:latin typeface="Calibri"/>
                <a:cs typeface="Calibri"/>
                <a:sym typeface="Calibri"/>
              </a:rPr>
              <a:t>An attack line shall be solid, 2 inches (5cm) wide and drawn across both playing areas 10 feet (3 meters) from the center line.</a:t>
            </a:r>
          </a:p>
          <a:p>
            <a:pPr marL="1143000" marR="0" lvl="0" indent="-1143000" algn="just" defTabSz="342900" rtl="0" eaLnBrk="1" fontAlgn="auto" latinLnBrk="0" hangingPunct="0">
              <a:lnSpc>
                <a:spcPct val="100000"/>
              </a:lnSpc>
              <a:spcBef>
                <a:spcPts val="0"/>
              </a:spcBef>
              <a:spcAft>
                <a:spcPts val="0"/>
              </a:spcAft>
              <a:buClrTx/>
              <a:buSzTx/>
              <a:buFont typeface="+mj-lt"/>
              <a:buAutoNum type="arabicPeriod" startAt="6"/>
              <a:tabLst/>
              <a:defRPr sz="5500">
                <a:solidFill>
                  <a:srgbClr val="000000"/>
                </a:solidFill>
                <a:latin typeface="Calibri"/>
                <a:ea typeface="Calibri"/>
                <a:cs typeface="Calibri"/>
                <a:sym typeface="Calibri"/>
              </a:defRPr>
            </a:pPr>
            <a:r>
              <a:rPr kumimoji="0" lang="en-US" sz="6500" b="0" i="0" u="none" strike="noStrike" kern="0" cap="none" spc="0" normalizeH="0" baseline="0" noProof="0" dirty="0">
                <a:ln>
                  <a:noFill/>
                </a:ln>
                <a:solidFill>
                  <a:srgbClr val="000000"/>
                </a:solidFill>
                <a:effectLst/>
                <a:uLnTx/>
                <a:uFillTx/>
                <a:latin typeface="Calibri"/>
                <a:cs typeface="Calibri"/>
                <a:sym typeface="Calibri"/>
              </a:rPr>
              <a:t>A serving area 30 feet (9 meters) wide shall be provided behind the end line.</a:t>
            </a:r>
          </a:p>
          <a:p>
            <a:pPr marL="1143000" marR="0" lvl="0" indent="-1143000" algn="just" defTabSz="342900" rtl="0" eaLnBrk="1" fontAlgn="auto" latinLnBrk="0" hangingPunct="0">
              <a:lnSpc>
                <a:spcPct val="100000"/>
              </a:lnSpc>
              <a:spcBef>
                <a:spcPts val="0"/>
              </a:spcBef>
              <a:spcAft>
                <a:spcPts val="0"/>
              </a:spcAft>
              <a:buClrTx/>
              <a:buSzTx/>
              <a:buFont typeface="+mj-lt"/>
              <a:buAutoNum type="arabicPeriod" startAt="6"/>
              <a:tabLst/>
              <a:defRPr sz="5500">
                <a:solidFill>
                  <a:srgbClr val="000000"/>
                </a:solidFill>
                <a:latin typeface="Calibri"/>
                <a:ea typeface="Calibri"/>
                <a:cs typeface="Calibri"/>
                <a:sym typeface="Calibri"/>
              </a:defRPr>
            </a:pPr>
            <a:r>
              <a:rPr kumimoji="0" lang="en-US" sz="6600" b="0" i="0" u="none" strike="noStrike" kern="0" cap="none" spc="0" normalizeH="0" baseline="0" noProof="0" dirty="0">
                <a:ln>
                  <a:noFill/>
                </a:ln>
                <a:solidFill>
                  <a:srgbClr val="000000"/>
                </a:solidFill>
                <a:effectLst/>
                <a:uLnTx/>
                <a:uFillTx/>
                <a:latin typeface="Calibri"/>
                <a:cs typeface="Calibri"/>
                <a:sym typeface="Calibri"/>
              </a:rPr>
              <a:t>The substitution zone is the area near the sideline between the center and attack lines.</a:t>
            </a:r>
          </a:p>
          <a:p>
            <a:pPr marL="1143000" indent="-1143000" algn="just" defTabSz="342900">
              <a:buFont typeface="+mj-lt"/>
              <a:buAutoNum type="arabicPeriod" startAt="6"/>
              <a:defRPr sz="5500">
                <a:solidFill>
                  <a:srgbClr val="000000"/>
                </a:solidFill>
                <a:latin typeface="Calibri"/>
                <a:ea typeface="Calibri"/>
                <a:cs typeface="Calibri"/>
                <a:sym typeface="Calibri"/>
              </a:defRPr>
            </a:pPr>
            <a:r>
              <a:rPr lang="en-US" sz="6600" dirty="0">
                <a:solidFill>
                  <a:srgbClr val="000000"/>
                </a:solidFill>
                <a:latin typeface="Calibri"/>
                <a:cs typeface="Calibri"/>
                <a:sym typeface="Calibri"/>
              </a:rPr>
              <a:t>The libero replacement zone is the area near the sideline between the attack and end lines.</a:t>
            </a:r>
          </a:p>
          <a:p>
            <a:pPr marL="1143000" indent="-1143000" algn="just" defTabSz="342900">
              <a:buFont typeface="+mj-lt"/>
              <a:buAutoNum type="arabicPeriod" startAt="6"/>
              <a:defRPr sz="5500">
                <a:solidFill>
                  <a:srgbClr val="000000"/>
                </a:solidFill>
                <a:latin typeface="Calibri"/>
                <a:ea typeface="Calibri"/>
                <a:cs typeface="Calibri"/>
                <a:sym typeface="Calibri"/>
              </a:defRPr>
            </a:pPr>
            <a:r>
              <a:rPr kumimoji="0" lang="en-US" sz="6600" b="0" i="0" u="none" strike="noStrike" kern="0" cap="none" spc="0" normalizeH="0" baseline="0" noProof="0" dirty="0">
                <a:ln>
                  <a:noFill/>
                </a:ln>
                <a:solidFill>
                  <a:srgbClr val="000000"/>
                </a:solidFill>
                <a:effectLst/>
                <a:uLnTx/>
                <a:uFillTx/>
                <a:latin typeface="Calibri"/>
                <a:cs typeface="Calibri"/>
                <a:sym typeface="Calibri"/>
              </a:rPr>
              <a:t>The coaching zone is the area defined as the libero replacement zone and the area beyond the end line.</a:t>
            </a:r>
          </a:p>
        </p:txBody>
      </p:sp>
      <p:pic>
        <p:nvPicPr>
          <p:cNvPr id="5" name="Google Shape;421;p50" descr="Picture 2"/>
          <p:cNvPicPr preferRelativeResize="0"/>
          <p:nvPr/>
        </p:nvPicPr>
        <p:blipFill rotWithShape="1">
          <a:blip r:embed="rId3">
            <a:alphaModFix/>
          </a:blip>
          <a:srcRect/>
          <a:stretch/>
        </p:blipFill>
        <p:spPr>
          <a:xfrm>
            <a:off x="0" y="0"/>
            <a:ext cx="4950383" cy="2072821"/>
          </a:xfrm>
          <a:prstGeom prst="rect">
            <a:avLst/>
          </a:prstGeom>
          <a:noFill/>
          <a:ln>
            <a:noFill/>
          </a:ln>
        </p:spPr>
      </p:pic>
    </p:spTree>
    <p:extLst>
      <p:ext uri="{BB962C8B-B14F-4D97-AF65-F5344CB8AC3E}">
        <p14:creationId xmlns:p14="http://schemas.microsoft.com/office/powerpoint/2010/main" val="23894055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6" name="Google Shape;421;p50" descr="Picture 2"/>
          <p:cNvPicPr preferRelativeResize="0"/>
          <p:nvPr/>
        </p:nvPicPr>
        <p:blipFill rotWithShape="1">
          <a:blip r:embed="rId3">
            <a:alphaModFix/>
          </a:blip>
          <a:srcRect/>
          <a:stretch/>
        </p:blipFill>
        <p:spPr>
          <a:xfrm>
            <a:off x="0" y="0"/>
            <a:ext cx="4950383" cy="2072821"/>
          </a:xfrm>
          <a:prstGeom prst="rect">
            <a:avLst/>
          </a:prstGeom>
          <a:noFill/>
          <a:ln>
            <a:noFill/>
          </a:ln>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7721" y="742950"/>
            <a:ext cx="15616238" cy="12087225"/>
          </a:xfrm>
          <a:prstGeom prst="rect">
            <a:avLst/>
          </a:prstGeom>
        </p:spPr>
      </p:pic>
    </p:spTree>
    <p:extLst>
      <p:ext uri="{BB962C8B-B14F-4D97-AF65-F5344CB8AC3E}">
        <p14:creationId xmlns:p14="http://schemas.microsoft.com/office/powerpoint/2010/main" val="27257724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4" name="Group 5"/>
          <p:cNvGrpSpPr>
            <a:grpSpLocks/>
          </p:cNvGrpSpPr>
          <p:nvPr/>
        </p:nvGrpSpPr>
        <p:grpSpPr bwMode="auto">
          <a:xfrm>
            <a:off x="6794503" y="4902210"/>
            <a:ext cx="5670550" cy="5670550"/>
            <a:chOff x="720" y="1469"/>
            <a:chExt cx="1786" cy="1786"/>
          </a:xfrm>
          <a:solidFill>
            <a:srgbClr val="00B0F0"/>
          </a:solidFill>
        </p:grpSpPr>
        <p:sp>
          <p:nvSpPr>
            <p:cNvPr id="5165" name="Rectangle 6"/>
            <p:cNvSpPr>
              <a:spLocks noChangeArrowheads="1"/>
            </p:cNvSpPr>
            <p:nvPr/>
          </p:nvSpPr>
          <p:spPr bwMode="auto">
            <a:xfrm>
              <a:off x="720" y="1469"/>
              <a:ext cx="1786" cy="1786"/>
            </a:xfrm>
            <a:prstGeom prst="rect">
              <a:avLst/>
            </a:prstGeom>
            <a:grpFill/>
            <a:ln w="57150">
              <a:solidFill>
                <a:schemeClr val="tx1"/>
              </a:solidFill>
              <a:miter lim="800000"/>
              <a:headEnd/>
              <a:tailEnd/>
            </a:ln>
          </p:spPr>
          <p:txBody>
            <a:bodyPr wrap="none" anchor="ctr"/>
            <a:lstStyle/>
            <a:p>
              <a:pPr marL="0" marR="0" lvl="0" indent="0" algn="ctr" defTabSz="2438338" rtl="0" eaLnBrk="1" fontAlgn="auto" latinLnBrk="0" hangingPunct="0">
                <a:lnSpc>
                  <a:spcPct val="100000"/>
                </a:lnSpc>
                <a:spcBef>
                  <a:spcPts val="0"/>
                </a:spcBef>
                <a:spcAft>
                  <a:spcPts val="0"/>
                </a:spcAft>
                <a:buClrTx/>
                <a:buSzTx/>
                <a:buFontTx/>
                <a:buNone/>
                <a:tabLst/>
                <a:defRPr/>
              </a:pPr>
              <a:endParaRPr kumimoji="0" lang="en-US" sz="4800" b="0" i="0" u="none" strike="noStrike" kern="0" cap="none" spc="0" normalizeH="0" baseline="0" noProof="0" dirty="0">
                <a:ln>
                  <a:noFill/>
                </a:ln>
                <a:solidFill>
                  <a:srgbClr val="5E5E5E"/>
                </a:solidFill>
                <a:effectLst/>
                <a:uLnTx/>
                <a:uFillTx/>
                <a:latin typeface="Arial"/>
                <a:ea typeface="+mn-ea"/>
                <a:cs typeface="+mn-cs"/>
                <a:sym typeface="Helvetica Neue"/>
              </a:endParaRPr>
            </a:p>
          </p:txBody>
        </p:sp>
        <p:sp>
          <p:nvSpPr>
            <p:cNvPr id="5166" name="Line 7"/>
            <p:cNvSpPr>
              <a:spLocks noChangeShapeType="1"/>
            </p:cNvSpPr>
            <p:nvPr/>
          </p:nvSpPr>
          <p:spPr bwMode="auto">
            <a:xfrm>
              <a:off x="1930" y="1469"/>
              <a:ext cx="0" cy="1785"/>
            </a:xfrm>
            <a:prstGeom prst="line">
              <a:avLst/>
            </a:prstGeom>
            <a:grpFill/>
            <a:ln w="57150">
              <a:solidFill>
                <a:schemeClr val="tx1"/>
              </a:solidFill>
              <a:round/>
              <a:headEnd/>
              <a:tailEnd/>
            </a:ln>
          </p:spPr>
          <p:txBody>
            <a:bodyPr/>
            <a:lstStyle/>
            <a:p>
              <a:pPr marL="0" marR="0" lvl="0" indent="0" algn="ctr" defTabSz="2438338" rtl="0" eaLnBrk="1" fontAlgn="auto" latinLnBrk="0" hangingPunct="0">
                <a:lnSpc>
                  <a:spcPct val="100000"/>
                </a:lnSpc>
                <a:spcBef>
                  <a:spcPts val="0"/>
                </a:spcBef>
                <a:spcAft>
                  <a:spcPts val="0"/>
                </a:spcAft>
                <a:buClrTx/>
                <a:buSzTx/>
                <a:buFontTx/>
                <a:buNone/>
                <a:tabLst/>
                <a:defRPr/>
              </a:pPr>
              <a:endParaRPr kumimoji="0" lang="en-US" sz="4800" b="0" i="0" u="none" strike="noStrike" kern="0" cap="none" spc="0" normalizeH="0" baseline="0" noProof="0" dirty="0">
                <a:ln>
                  <a:noFill/>
                </a:ln>
                <a:solidFill>
                  <a:srgbClr val="5E5E5E"/>
                </a:solidFill>
                <a:effectLst/>
                <a:uLnTx/>
                <a:uFillTx/>
                <a:latin typeface="Arial"/>
                <a:ea typeface="+mn-ea"/>
                <a:cs typeface="+mn-cs"/>
                <a:sym typeface="Helvetica Neue"/>
              </a:endParaRPr>
            </a:p>
          </p:txBody>
        </p:sp>
      </p:grpSp>
      <p:grpSp>
        <p:nvGrpSpPr>
          <p:cNvPr id="5125" name="Group 8"/>
          <p:cNvGrpSpPr>
            <a:grpSpLocks/>
          </p:cNvGrpSpPr>
          <p:nvPr/>
        </p:nvGrpSpPr>
        <p:grpSpPr bwMode="auto">
          <a:xfrm flipH="1">
            <a:off x="12465053" y="4902210"/>
            <a:ext cx="5670550" cy="5670550"/>
            <a:chOff x="720" y="1469"/>
            <a:chExt cx="1786" cy="1786"/>
          </a:xfrm>
          <a:solidFill>
            <a:srgbClr val="00B0F0"/>
          </a:solidFill>
        </p:grpSpPr>
        <p:sp>
          <p:nvSpPr>
            <p:cNvPr id="5163" name="Rectangle 9"/>
            <p:cNvSpPr>
              <a:spLocks noChangeArrowheads="1"/>
            </p:cNvSpPr>
            <p:nvPr/>
          </p:nvSpPr>
          <p:spPr bwMode="auto">
            <a:xfrm>
              <a:off x="720" y="1469"/>
              <a:ext cx="1786" cy="1786"/>
            </a:xfrm>
            <a:prstGeom prst="rect">
              <a:avLst/>
            </a:prstGeom>
            <a:grpFill/>
            <a:ln w="57150">
              <a:solidFill>
                <a:schemeClr val="tx1"/>
              </a:solidFill>
              <a:miter lim="800000"/>
              <a:headEnd/>
              <a:tailEnd/>
            </a:ln>
          </p:spPr>
          <p:txBody>
            <a:bodyPr wrap="none" anchor="ctr"/>
            <a:lstStyle/>
            <a:p>
              <a:pPr marL="0" marR="0" lvl="0" indent="0" algn="ctr" defTabSz="2438338" rtl="0" eaLnBrk="1" fontAlgn="auto" latinLnBrk="0" hangingPunct="0">
                <a:lnSpc>
                  <a:spcPct val="100000"/>
                </a:lnSpc>
                <a:spcBef>
                  <a:spcPts val="0"/>
                </a:spcBef>
                <a:spcAft>
                  <a:spcPts val="0"/>
                </a:spcAft>
                <a:buClrTx/>
                <a:buSzTx/>
                <a:buFontTx/>
                <a:buNone/>
                <a:tabLst/>
                <a:defRPr/>
              </a:pPr>
              <a:endParaRPr kumimoji="0" lang="en-US" sz="4800" b="0" i="0" u="none" strike="noStrike" kern="0" cap="none" spc="0" normalizeH="0" baseline="0" noProof="0" dirty="0">
                <a:ln>
                  <a:noFill/>
                </a:ln>
                <a:solidFill>
                  <a:srgbClr val="5E5E5E"/>
                </a:solidFill>
                <a:effectLst/>
                <a:uLnTx/>
                <a:uFillTx/>
                <a:latin typeface="Arial"/>
                <a:ea typeface="+mn-ea"/>
                <a:cs typeface="+mn-cs"/>
                <a:sym typeface="Helvetica Neue"/>
              </a:endParaRPr>
            </a:p>
          </p:txBody>
        </p:sp>
        <p:sp>
          <p:nvSpPr>
            <p:cNvPr id="5164" name="Line 10"/>
            <p:cNvSpPr>
              <a:spLocks noChangeShapeType="1"/>
            </p:cNvSpPr>
            <p:nvPr/>
          </p:nvSpPr>
          <p:spPr bwMode="auto">
            <a:xfrm>
              <a:off x="1930" y="1469"/>
              <a:ext cx="0" cy="1785"/>
            </a:xfrm>
            <a:prstGeom prst="line">
              <a:avLst/>
            </a:prstGeom>
            <a:grpFill/>
            <a:ln w="57150">
              <a:solidFill>
                <a:schemeClr val="tx1"/>
              </a:solidFill>
              <a:round/>
              <a:headEnd/>
              <a:tailEnd/>
            </a:ln>
          </p:spPr>
          <p:txBody>
            <a:bodyPr/>
            <a:lstStyle/>
            <a:p>
              <a:pPr marL="0" marR="0" lvl="0" indent="0" algn="ctr" defTabSz="2438338" rtl="0" eaLnBrk="1" fontAlgn="auto" latinLnBrk="0" hangingPunct="0">
                <a:lnSpc>
                  <a:spcPct val="100000"/>
                </a:lnSpc>
                <a:spcBef>
                  <a:spcPts val="0"/>
                </a:spcBef>
                <a:spcAft>
                  <a:spcPts val="0"/>
                </a:spcAft>
                <a:buClrTx/>
                <a:buSzTx/>
                <a:buFontTx/>
                <a:buNone/>
                <a:tabLst/>
                <a:defRPr/>
              </a:pPr>
              <a:endParaRPr kumimoji="0" lang="en-US" sz="4800" b="0" i="0" u="none" strike="noStrike" kern="0" cap="none" spc="0" normalizeH="0" baseline="0" noProof="0" dirty="0">
                <a:ln>
                  <a:noFill/>
                </a:ln>
                <a:solidFill>
                  <a:srgbClr val="5E5E5E"/>
                </a:solidFill>
                <a:effectLst/>
                <a:uLnTx/>
                <a:uFillTx/>
                <a:latin typeface="Arial"/>
                <a:ea typeface="+mn-ea"/>
                <a:cs typeface="+mn-cs"/>
                <a:sym typeface="Helvetica Neue"/>
              </a:endParaRPr>
            </a:p>
          </p:txBody>
        </p:sp>
      </p:grpSp>
      <p:grpSp>
        <p:nvGrpSpPr>
          <p:cNvPr id="5126" name="Group 11"/>
          <p:cNvGrpSpPr>
            <a:grpSpLocks/>
          </p:cNvGrpSpPr>
          <p:nvPr/>
        </p:nvGrpSpPr>
        <p:grpSpPr bwMode="auto">
          <a:xfrm>
            <a:off x="12338053" y="3987807"/>
            <a:ext cx="273050" cy="7404100"/>
            <a:chOff x="2448" y="1181"/>
            <a:chExt cx="86" cy="2332"/>
          </a:xfrm>
        </p:grpSpPr>
        <p:sp>
          <p:nvSpPr>
            <p:cNvPr id="5160" name="Oval 12"/>
            <p:cNvSpPr>
              <a:spLocks noChangeArrowheads="1"/>
            </p:cNvSpPr>
            <p:nvPr/>
          </p:nvSpPr>
          <p:spPr bwMode="auto">
            <a:xfrm>
              <a:off x="2448" y="1181"/>
              <a:ext cx="86" cy="86"/>
            </a:xfrm>
            <a:prstGeom prst="ellipse">
              <a:avLst/>
            </a:prstGeom>
            <a:solidFill>
              <a:schemeClr val="tx1"/>
            </a:solidFill>
            <a:ln w="28575">
              <a:solidFill>
                <a:schemeClr val="tx1"/>
              </a:solidFill>
              <a:round/>
              <a:headEnd/>
              <a:tailEnd/>
            </a:ln>
          </p:spPr>
          <p:txBody>
            <a:bodyPr wrap="none" anchor="ctr"/>
            <a:lstStyle/>
            <a:p>
              <a:pPr marL="0" marR="0" lvl="0" indent="0" algn="ctr" defTabSz="2438338" rtl="0" eaLnBrk="1" fontAlgn="auto" latinLnBrk="0" hangingPunct="0">
                <a:lnSpc>
                  <a:spcPct val="100000"/>
                </a:lnSpc>
                <a:spcBef>
                  <a:spcPts val="0"/>
                </a:spcBef>
                <a:spcAft>
                  <a:spcPts val="0"/>
                </a:spcAft>
                <a:buClrTx/>
                <a:buSzTx/>
                <a:buFontTx/>
                <a:buNone/>
                <a:tabLst/>
                <a:defRPr/>
              </a:pPr>
              <a:endParaRPr kumimoji="0" lang="en-US" sz="4800" b="0" i="0" u="none" strike="noStrike" kern="0" cap="none" spc="0" normalizeH="0" baseline="0" noProof="0" dirty="0">
                <a:ln>
                  <a:noFill/>
                </a:ln>
                <a:solidFill>
                  <a:srgbClr val="5E5E5E"/>
                </a:solidFill>
                <a:effectLst/>
                <a:uLnTx/>
                <a:uFillTx/>
                <a:latin typeface="Arial"/>
                <a:ea typeface="+mn-ea"/>
                <a:cs typeface="+mn-cs"/>
                <a:sym typeface="Helvetica Neue"/>
              </a:endParaRPr>
            </a:p>
          </p:txBody>
        </p:sp>
        <p:sp>
          <p:nvSpPr>
            <p:cNvPr id="5161" name="Oval 13"/>
            <p:cNvSpPr>
              <a:spLocks noChangeArrowheads="1"/>
            </p:cNvSpPr>
            <p:nvPr/>
          </p:nvSpPr>
          <p:spPr bwMode="auto">
            <a:xfrm>
              <a:off x="2448" y="3427"/>
              <a:ext cx="86" cy="86"/>
            </a:xfrm>
            <a:prstGeom prst="ellipse">
              <a:avLst/>
            </a:prstGeom>
            <a:solidFill>
              <a:schemeClr val="tx1"/>
            </a:solidFill>
            <a:ln w="28575">
              <a:solidFill>
                <a:schemeClr val="tx1"/>
              </a:solidFill>
              <a:round/>
              <a:headEnd/>
              <a:tailEnd/>
            </a:ln>
          </p:spPr>
          <p:txBody>
            <a:bodyPr wrap="none" anchor="ctr"/>
            <a:lstStyle/>
            <a:p>
              <a:pPr marL="0" marR="0" lvl="0" indent="0" algn="ctr" defTabSz="2438338" rtl="0" eaLnBrk="1" fontAlgn="auto" latinLnBrk="0" hangingPunct="0">
                <a:lnSpc>
                  <a:spcPct val="100000"/>
                </a:lnSpc>
                <a:spcBef>
                  <a:spcPts val="0"/>
                </a:spcBef>
                <a:spcAft>
                  <a:spcPts val="0"/>
                </a:spcAft>
                <a:buClrTx/>
                <a:buSzTx/>
                <a:buFontTx/>
                <a:buNone/>
                <a:tabLst/>
                <a:defRPr/>
              </a:pPr>
              <a:endParaRPr kumimoji="0" lang="en-US" sz="4800" b="0" i="0" u="none" strike="noStrike" kern="0" cap="none" spc="0" normalizeH="0" baseline="0" noProof="0" dirty="0">
                <a:ln>
                  <a:noFill/>
                </a:ln>
                <a:solidFill>
                  <a:srgbClr val="5E5E5E"/>
                </a:solidFill>
                <a:effectLst/>
                <a:uLnTx/>
                <a:uFillTx/>
                <a:latin typeface="Arial"/>
                <a:ea typeface="+mn-ea"/>
                <a:cs typeface="+mn-cs"/>
                <a:sym typeface="Helvetica Neue"/>
              </a:endParaRPr>
            </a:p>
          </p:txBody>
        </p:sp>
        <p:sp>
          <p:nvSpPr>
            <p:cNvPr id="5162" name="Line 14"/>
            <p:cNvSpPr>
              <a:spLocks noChangeShapeType="1"/>
            </p:cNvSpPr>
            <p:nvPr/>
          </p:nvSpPr>
          <p:spPr bwMode="auto">
            <a:xfrm>
              <a:off x="2491" y="1210"/>
              <a:ext cx="0" cy="2246"/>
            </a:xfrm>
            <a:prstGeom prst="line">
              <a:avLst/>
            </a:prstGeom>
            <a:noFill/>
            <a:ln w="28575">
              <a:solidFill>
                <a:schemeClr val="tx1"/>
              </a:solidFill>
              <a:round/>
              <a:headEnd/>
              <a:tailEnd/>
            </a:ln>
          </p:spPr>
          <p:txBody>
            <a:bodyPr/>
            <a:lstStyle/>
            <a:p>
              <a:pPr marL="0" marR="0" lvl="0" indent="0" algn="ctr" defTabSz="2438338" rtl="0" eaLnBrk="1" fontAlgn="auto" latinLnBrk="0" hangingPunct="0">
                <a:lnSpc>
                  <a:spcPct val="100000"/>
                </a:lnSpc>
                <a:spcBef>
                  <a:spcPts val="0"/>
                </a:spcBef>
                <a:spcAft>
                  <a:spcPts val="0"/>
                </a:spcAft>
                <a:buClrTx/>
                <a:buSzTx/>
                <a:buFontTx/>
                <a:buNone/>
                <a:tabLst/>
                <a:defRPr/>
              </a:pPr>
              <a:endParaRPr kumimoji="0" lang="en-US" sz="4800" b="0" i="0" u="none" strike="noStrike" kern="0" cap="none" spc="0" normalizeH="0" baseline="0" noProof="0" dirty="0">
                <a:ln>
                  <a:noFill/>
                </a:ln>
                <a:solidFill>
                  <a:srgbClr val="5E5E5E"/>
                </a:solidFill>
                <a:effectLst/>
                <a:uLnTx/>
                <a:uFillTx/>
                <a:latin typeface="Arial"/>
                <a:ea typeface="+mn-ea"/>
                <a:cs typeface="+mn-cs"/>
                <a:sym typeface="Helvetica Neue"/>
              </a:endParaRPr>
            </a:p>
          </p:txBody>
        </p:sp>
      </p:grpSp>
      <p:sp>
        <p:nvSpPr>
          <p:cNvPr id="5132" name="Rectangle 27"/>
          <p:cNvSpPr>
            <a:spLocks noChangeArrowheads="1"/>
          </p:cNvSpPr>
          <p:nvPr/>
        </p:nvSpPr>
        <p:spPr bwMode="auto">
          <a:xfrm>
            <a:off x="11414221" y="12128507"/>
            <a:ext cx="2008878" cy="454024"/>
          </a:xfrm>
          <a:prstGeom prst="rect">
            <a:avLst/>
          </a:prstGeom>
          <a:solidFill>
            <a:schemeClr val="accent1"/>
          </a:solidFill>
          <a:ln w="9525">
            <a:solidFill>
              <a:schemeClr val="tx1"/>
            </a:solidFill>
            <a:miter lim="800000"/>
            <a:headEnd/>
            <a:tailEnd/>
          </a:ln>
        </p:spPr>
        <p:txBody>
          <a:bodyPr wrap="none" anchor="ctr"/>
          <a:lstStyle/>
          <a:p>
            <a:pPr marL="0" marR="0" lvl="0" indent="0" algn="ctr" defTabSz="2438338" rtl="0" eaLnBrk="1" fontAlgn="auto" latinLnBrk="0" hangingPunct="0">
              <a:lnSpc>
                <a:spcPct val="100000"/>
              </a:lnSpc>
              <a:spcBef>
                <a:spcPts val="0"/>
              </a:spcBef>
              <a:spcAft>
                <a:spcPts val="0"/>
              </a:spcAft>
              <a:buClrTx/>
              <a:buSzTx/>
              <a:buFontTx/>
              <a:buNone/>
              <a:tabLst/>
              <a:defRPr/>
            </a:pPr>
            <a:endParaRPr kumimoji="0" lang="en-US" sz="4800" b="0" i="0" u="none" strike="noStrike" kern="0" cap="none" spc="0" normalizeH="0" baseline="0" noProof="0" dirty="0">
              <a:ln>
                <a:noFill/>
              </a:ln>
              <a:solidFill>
                <a:srgbClr val="5E5E5E"/>
              </a:solidFill>
              <a:effectLst/>
              <a:uLnTx/>
              <a:uFillTx/>
              <a:latin typeface="Arial"/>
              <a:ea typeface="+mn-ea"/>
              <a:cs typeface="+mn-cs"/>
              <a:sym typeface="Helvetica Neue"/>
            </a:endParaRPr>
          </a:p>
        </p:txBody>
      </p:sp>
      <p:grpSp>
        <p:nvGrpSpPr>
          <p:cNvPr id="2" name="Group 1"/>
          <p:cNvGrpSpPr/>
          <p:nvPr/>
        </p:nvGrpSpPr>
        <p:grpSpPr>
          <a:xfrm>
            <a:off x="6019353" y="4014117"/>
            <a:ext cx="830998" cy="1255120"/>
            <a:chOff x="1577733" y="1673410"/>
            <a:chExt cx="415499" cy="627560"/>
          </a:xfrm>
        </p:grpSpPr>
        <p:sp>
          <p:nvSpPr>
            <p:cNvPr id="5158" name="Oval 18"/>
            <p:cNvSpPr>
              <a:spLocks noChangeArrowheads="1"/>
            </p:cNvSpPr>
            <p:nvPr/>
          </p:nvSpPr>
          <p:spPr bwMode="auto">
            <a:xfrm rot="18533740">
              <a:off x="1471161" y="1837763"/>
              <a:ext cx="627560" cy="298854"/>
            </a:xfrm>
            <a:prstGeom prst="ellipse">
              <a:avLst/>
            </a:prstGeom>
            <a:solidFill>
              <a:srgbClr val="FFFF99"/>
            </a:solidFill>
            <a:ln w="9525">
              <a:solidFill>
                <a:schemeClr val="tx1"/>
              </a:solidFill>
              <a:round/>
              <a:headEnd/>
              <a:tailEnd/>
            </a:ln>
          </p:spPr>
          <p:txBody>
            <a:bodyPr wrap="none" anchor="ctr"/>
            <a:lstStyle/>
            <a:p>
              <a:pPr marL="0" marR="0" lvl="0" indent="0" algn="ctr" defTabSz="2438338" rtl="0" eaLnBrk="1" fontAlgn="auto" latinLnBrk="0" hangingPunct="0">
                <a:lnSpc>
                  <a:spcPct val="100000"/>
                </a:lnSpc>
                <a:spcBef>
                  <a:spcPts val="0"/>
                </a:spcBef>
                <a:spcAft>
                  <a:spcPts val="0"/>
                </a:spcAft>
                <a:buClrTx/>
                <a:buSzTx/>
                <a:buFontTx/>
                <a:buNone/>
                <a:tabLst/>
                <a:defRPr/>
              </a:pPr>
              <a:endParaRPr kumimoji="0" lang="en-US" sz="4800" b="0" i="0" u="none" strike="noStrike" kern="0" cap="none" spc="0" normalizeH="0" baseline="0" noProof="0" dirty="0">
                <a:ln>
                  <a:noFill/>
                </a:ln>
                <a:solidFill>
                  <a:srgbClr val="5E5E5E"/>
                </a:solidFill>
                <a:effectLst/>
                <a:uLnTx/>
                <a:uFillTx/>
                <a:latin typeface="Arial"/>
                <a:ea typeface="+mn-ea"/>
                <a:cs typeface="+mn-cs"/>
                <a:sym typeface="Helvetica Neue"/>
              </a:endParaRPr>
            </a:p>
          </p:txBody>
        </p:sp>
        <p:sp>
          <p:nvSpPr>
            <p:cNvPr id="5159" name="Text Box 19"/>
            <p:cNvSpPr txBox="1">
              <a:spLocks noChangeArrowheads="1"/>
            </p:cNvSpPr>
            <p:nvPr/>
          </p:nvSpPr>
          <p:spPr bwMode="auto">
            <a:xfrm rot="18533740">
              <a:off x="1567795" y="1766978"/>
              <a:ext cx="435376" cy="415499"/>
            </a:xfrm>
            <a:prstGeom prst="rect">
              <a:avLst/>
            </a:prstGeom>
            <a:noFill/>
            <a:ln w="9525">
              <a:noFill/>
              <a:miter lim="800000"/>
              <a:headEnd/>
              <a:tailEnd/>
            </a:ln>
          </p:spPr>
          <p:txBody>
            <a:bodyPr wrap="none">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4800" b="0" i="0" u="none" strike="noStrike" kern="0" cap="none" spc="0" normalizeH="0" baseline="0" noProof="0" dirty="0">
                  <a:ln>
                    <a:noFill/>
                  </a:ln>
                  <a:solidFill>
                    <a:srgbClr val="5E5E5E"/>
                  </a:solidFill>
                  <a:effectLst/>
                  <a:uLnTx/>
                  <a:uFillTx/>
                  <a:latin typeface="Arial"/>
                  <a:ea typeface="+mn-ea"/>
                  <a:cs typeface="+mn-cs"/>
                  <a:sym typeface="Helvetica Neue"/>
                </a:rPr>
                <a:t>L</a:t>
              </a:r>
              <a:r>
                <a:rPr kumimoji="0" lang="en-US" sz="4800" b="0" i="0" u="none" strike="noStrike" kern="0" cap="none" spc="0" normalizeH="0" baseline="0" noProof="0" dirty="0">
                  <a:ln>
                    <a:noFill/>
                  </a:ln>
                  <a:solidFill>
                    <a:srgbClr val="5E5E5E"/>
                  </a:solidFill>
                  <a:effectLst/>
                  <a:uLnTx/>
                  <a:uFillTx/>
                  <a:latin typeface="Arial" panose="020B0604020202020204" pitchFamily="34" charset="0"/>
                  <a:ea typeface="+mn-ea"/>
                  <a:cs typeface="Arial" panose="020B0604020202020204" pitchFamily="34" charset="0"/>
                  <a:sym typeface="Helvetica Neue"/>
                </a:rPr>
                <a:t>1</a:t>
              </a:r>
              <a:endParaRPr kumimoji="0" lang="en-US" sz="4800" b="0" i="0" u="none" strike="noStrike" kern="0" cap="none" spc="0" normalizeH="0" baseline="0" noProof="0" dirty="0">
                <a:ln>
                  <a:noFill/>
                </a:ln>
                <a:solidFill>
                  <a:srgbClr val="5E5E5E"/>
                </a:solidFill>
                <a:effectLst/>
                <a:uLnTx/>
                <a:uFillTx/>
                <a:latin typeface="Arial"/>
                <a:ea typeface="+mn-ea"/>
                <a:cs typeface="+mn-cs"/>
                <a:sym typeface="Helvetica Neue"/>
              </a:endParaRPr>
            </a:p>
          </p:txBody>
        </p:sp>
      </p:grpSp>
      <p:grpSp>
        <p:nvGrpSpPr>
          <p:cNvPr id="4" name="Group 3"/>
          <p:cNvGrpSpPr/>
          <p:nvPr/>
        </p:nvGrpSpPr>
        <p:grpSpPr>
          <a:xfrm>
            <a:off x="8361221" y="12023359"/>
            <a:ext cx="2243922" cy="764520"/>
            <a:chOff x="2702327" y="5761038"/>
            <a:chExt cx="1121961" cy="382260"/>
          </a:xfrm>
        </p:grpSpPr>
        <p:grpSp>
          <p:nvGrpSpPr>
            <p:cNvPr id="5148" name="Group 38"/>
            <p:cNvGrpSpPr>
              <a:grpSpLocks/>
            </p:cNvGrpSpPr>
            <p:nvPr/>
          </p:nvGrpSpPr>
          <p:grpSpPr bwMode="auto">
            <a:xfrm>
              <a:off x="2863850" y="5761038"/>
              <a:ext cx="960438" cy="182563"/>
              <a:chOff x="1584" y="3629"/>
              <a:chExt cx="605" cy="115"/>
            </a:xfrm>
          </p:grpSpPr>
          <p:sp>
            <p:nvSpPr>
              <p:cNvPr id="5150" name="Rectangle 39"/>
              <p:cNvSpPr>
                <a:spLocks noChangeArrowheads="1"/>
              </p:cNvSpPr>
              <p:nvPr/>
            </p:nvSpPr>
            <p:spPr bwMode="auto">
              <a:xfrm>
                <a:off x="1584" y="3629"/>
                <a:ext cx="605" cy="115"/>
              </a:xfrm>
              <a:prstGeom prst="rect">
                <a:avLst/>
              </a:prstGeom>
              <a:solidFill>
                <a:schemeClr val="accent1"/>
              </a:solidFill>
              <a:ln w="9525">
                <a:solidFill>
                  <a:schemeClr val="tx1"/>
                </a:solidFill>
                <a:miter lim="800000"/>
                <a:headEnd/>
                <a:tailEnd/>
              </a:ln>
            </p:spPr>
            <p:txBody>
              <a:bodyPr wrap="none" anchor="ctr"/>
              <a:lstStyle/>
              <a:p>
                <a:pPr marL="0" marR="0" lvl="0" indent="0" algn="ctr" defTabSz="2438338" rtl="0" eaLnBrk="1" fontAlgn="auto" latinLnBrk="0" hangingPunct="0">
                  <a:lnSpc>
                    <a:spcPct val="100000"/>
                  </a:lnSpc>
                  <a:spcBef>
                    <a:spcPts val="0"/>
                  </a:spcBef>
                  <a:spcAft>
                    <a:spcPts val="0"/>
                  </a:spcAft>
                  <a:buClrTx/>
                  <a:buSzTx/>
                  <a:buFontTx/>
                  <a:buNone/>
                  <a:tabLst/>
                  <a:defRPr/>
                </a:pPr>
                <a:endParaRPr kumimoji="0" lang="en-US" sz="4800" b="0" i="0" u="none" strike="noStrike" kern="0" cap="none" spc="0" normalizeH="0" baseline="0" noProof="0" dirty="0">
                  <a:ln>
                    <a:noFill/>
                  </a:ln>
                  <a:solidFill>
                    <a:srgbClr val="5E5E5E"/>
                  </a:solidFill>
                  <a:effectLst/>
                  <a:uLnTx/>
                  <a:uFillTx/>
                  <a:latin typeface="Arial"/>
                  <a:ea typeface="+mn-ea"/>
                  <a:cs typeface="+mn-cs"/>
                  <a:sym typeface="Helvetica Neue"/>
                </a:endParaRPr>
              </a:p>
            </p:txBody>
          </p:sp>
          <p:sp>
            <p:nvSpPr>
              <p:cNvPr id="5151" name="Rectangle 40"/>
              <p:cNvSpPr>
                <a:spLocks noChangeArrowheads="1"/>
              </p:cNvSpPr>
              <p:nvPr/>
            </p:nvSpPr>
            <p:spPr bwMode="auto">
              <a:xfrm>
                <a:off x="1584" y="3715"/>
                <a:ext cx="605" cy="29"/>
              </a:xfrm>
              <a:prstGeom prst="rect">
                <a:avLst/>
              </a:prstGeom>
              <a:solidFill>
                <a:schemeClr val="accent1"/>
              </a:solidFill>
              <a:ln w="9525">
                <a:solidFill>
                  <a:schemeClr val="tx1"/>
                </a:solidFill>
                <a:miter lim="800000"/>
                <a:headEnd/>
                <a:tailEnd/>
              </a:ln>
            </p:spPr>
            <p:txBody>
              <a:bodyPr wrap="none" anchor="ctr"/>
              <a:lstStyle/>
              <a:p>
                <a:pPr marL="0" marR="0" lvl="0" indent="0" algn="ctr" defTabSz="2438338" rtl="0" eaLnBrk="1" fontAlgn="auto" latinLnBrk="0" hangingPunct="0">
                  <a:lnSpc>
                    <a:spcPct val="100000"/>
                  </a:lnSpc>
                  <a:spcBef>
                    <a:spcPts val="0"/>
                  </a:spcBef>
                  <a:spcAft>
                    <a:spcPts val="0"/>
                  </a:spcAft>
                  <a:buClrTx/>
                  <a:buSzTx/>
                  <a:buFontTx/>
                  <a:buNone/>
                  <a:tabLst/>
                  <a:defRPr/>
                </a:pPr>
                <a:endParaRPr kumimoji="0" lang="en-US" sz="4800" b="0" i="0" u="none" strike="noStrike" kern="0" cap="none" spc="0" normalizeH="0" baseline="0" noProof="0" dirty="0">
                  <a:ln>
                    <a:noFill/>
                  </a:ln>
                  <a:solidFill>
                    <a:srgbClr val="5E5E5E"/>
                  </a:solidFill>
                  <a:effectLst/>
                  <a:uLnTx/>
                  <a:uFillTx/>
                  <a:latin typeface="Arial"/>
                  <a:ea typeface="+mn-ea"/>
                  <a:cs typeface="+mn-cs"/>
                  <a:sym typeface="Helvetica Neue"/>
                </a:endParaRPr>
              </a:p>
            </p:txBody>
          </p:sp>
        </p:grpSp>
        <p:sp>
          <p:nvSpPr>
            <p:cNvPr id="5149" name="Text Box 41"/>
            <p:cNvSpPr txBox="1">
              <a:spLocks noChangeArrowheads="1"/>
            </p:cNvSpPr>
            <p:nvPr/>
          </p:nvSpPr>
          <p:spPr bwMode="auto">
            <a:xfrm>
              <a:off x="2702327" y="5881688"/>
              <a:ext cx="1111843" cy="261610"/>
            </a:xfrm>
            <a:prstGeom prst="rect">
              <a:avLst/>
            </a:prstGeom>
            <a:noFill/>
            <a:ln w="9525">
              <a:noFill/>
              <a:miter lim="800000"/>
              <a:headEnd/>
              <a:tailEnd/>
            </a:ln>
          </p:spPr>
          <p:txBody>
            <a:bodyPr wrap="none">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5E5E5E"/>
                  </a:solidFill>
                  <a:effectLst/>
                  <a:uLnTx/>
                  <a:uFillTx/>
                  <a:latin typeface="Arial"/>
                  <a:ea typeface="+mn-ea"/>
                  <a:cs typeface="+mn-cs"/>
                  <a:sym typeface="Helvetica Neue"/>
                </a:rPr>
                <a:t>Team Bench</a:t>
              </a:r>
            </a:p>
          </p:txBody>
        </p:sp>
      </p:grpSp>
      <p:grpSp>
        <p:nvGrpSpPr>
          <p:cNvPr id="5" name="Group 4"/>
          <p:cNvGrpSpPr/>
          <p:nvPr/>
        </p:nvGrpSpPr>
        <p:grpSpPr>
          <a:xfrm>
            <a:off x="13998521" y="12023377"/>
            <a:ext cx="2243922" cy="764520"/>
            <a:chOff x="5742389" y="5761038"/>
            <a:chExt cx="1121961" cy="382260"/>
          </a:xfrm>
        </p:grpSpPr>
        <p:grpSp>
          <p:nvGrpSpPr>
            <p:cNvPr id="5144" name="Group 43"/>
            <p:cNvGrpSpPr>
              <a:grpSpLocks/>
            </p:cNvGrpSpPr>
            <p:nvPr/>
          </p:nvGrpSpPr>
          <p:grpSpPr bwMode="auto">
            <a:xfrm>
              <a:off x="5903913" y="5761038"/>
              <a:ext cx="960437" cy="182563"/>
              <a:chOff x="1584" y="3629"/>
              <a:chExt cx="605" cy="115"/>
            </a:xfrm>
          </p:grpSpPr>
          <p:sp>
            <p:nvSpPr>
              <p:cNvPr id="5146" name="Rectangle 44"/>
              <p:cNvSpPr>
                <a:spLocks noChangeArrowheads="1"/>
              </p:cNvSpPr>
              <p:nvPr/>
            </p:nvSpPr>
            <p:spPr bwMode="auto">
              <a:xfrm>
                <a:off x="1584" y="3629"/>
                <a:ext cx="605" cy="115"/>
              </a:xfrm>
              <a:prstGeom prst="rect">
                <a:avLst/>
              </a:prstGeom>
              <a:solidFill>
                <a:schemeClr val="accent1"/>
              </a:solidFill>
              <a:ln w="9525">
                <a:solidFill>
                  <a:schemeClr val="tx1"/>
                </a:solidFill>
                <a:miter lim="800000"/>
                <a:headEnd/>
                <a:tailEnd/>
              </a:ln>
            </p:spPr>
            <p:txBody>
              <a:bodyPr wrap="none" anchor="ctr"/>
              <a:lstStyle/>
              <a:p>
                <a:pPr marL="0" marR="0" lvl="0" indent="0" algn="ctr" defTabSz="2438338" rtl="0" eaLnBrk="1" fontAlgn="auto" latinLnBrk="0" hangingPunct="0">
                  <a:lnSpc>
                    <a:spcPct val="100000"/>
                  </a:lnSpc>
                  <a:spcBef>
                    <a:spcPts val="0"/>
                  </a:spcBef>
                  <a:spcAft>
                    <a:spcPts val="0"/>
                  </a:spcAft>
                  <a:buClrTx/>
                  <a:buSzTx/>
                  <a:buFontTx/>
                  <a:buNone/>
                  <a:tabLst/>
                  <a:defRPr/>
                </a:pPr>
                <a:endParaRPr kumimoji="0" lang="en-US" sz="4800" b="0" i="0" u="none" strike="noStrike" kern="0" cap="none" spc="0" normalizeH="0" baseline="0" noProof="0" dirty="0">
                  <a:ln>
                    <a:noFill/>
                  </a:ln>
                  <a:solidFill>
                    <a:srgbClr val="5E5E5E"/>
                  </a:solidFill>
                  <a:effectLst/>
                  <a:uLnTx/>
                  <a:uFillTx/>
                  <a:latin typeface="Arial"/>
                  <a:ea typeface="+mn-ea"/>
                  <a:cs typeface="+mn-cs"/>
                  <a:sym typeface="Helvetica Neue"/>
                </a:endParaRPr>
              </a:p>
            </p:txBody>
          </p:sp>
          <p:sp>
            <p:nvSpPr>
              <p:cNvPr id="5147" name="Rectangle 45"/>
              <p:cNvSpPr>
                <a:spLocks noChangeArrowheads="1"/>
              </p:cNvSpPr>
              <p:nvPr/>
            </p:nvSpPr>
            <p:spPr bwMode="auto">
              <a:xfrm>
                <a:off x="1584" y="3715"/>
                <a:ext cx="605" cy="29"/>
              </a:xfrm>
              <a:prstGeom prst="rect">
                <a:avLst/>
              </a:prstGeom>
              <a:solidFill>
                <a:schemeClr val="accent1"/>
              </a:solidFill>
              <a:ln w="9525">
                <a:solidFill>
                  <a:schemeClr val="tx1"/>
                </a:solidFill>
                <a:miter lim="800000"/>
                <a:headEnd/>
                <a:tailEnd/>
              </a:ln>
            </p:spPr>
            <p:txBody>
              <a:bodyPr wrap="none" anchor="ctr"/>
              <a:lstStyle/>
              <a:p>
                <a:pPr marL="0" marR="0" lvl="0" indent="0" algn="ctr" defTabSz="2438338" rtl="0" eaLnBrk="1" fontAlgn="auto" latinLnBrk="0" hangingPunct="0">
                  <a:lnSpc>
                    <a:spcPct val="100000"/>
                  </a:lnSpc>
                  <a:spcBef>
                    <a:spcPts val="0"/>
                  </a:spcBef>
                  <a:spcAft>
                    <a:spcPts val="0"/>
                  </a:spcAft>
                  <a:buClrTx/>
                  <a:buSzTx/>
                  <a:buFontTx/>
                  <a:buNone/>
                  <a:tabLst/>
                  <a:defRPr/>
                </a:pPr>
                <a:endParaRPr kumimoji="0" lang="en-US" sz="4800" b="0" i="0" u="none" strike="noStrike" kern="0" cap="none" spc="0" normalizeH="0" baseline="0" noProof="0" dirty="0">
                  <a:ln>
                    <a:noFill/>
                  </a:ln>
                  <a:solidFill>
                    <a:srgbClr val="5E5E5E"/>
                  </a:solidFill>
                  <a:effectLst/>
                  <a:uLnTx/>
                  <a:uFillTx/>
                  <a:latin typeface="Arial"/>
                  <a:ea typeface="+mn-ea"/>
                  <a:cs typeface="+mn-cs"/>
                  <a:sym typeface="Helvetica Neue"/>
                </a:endParaRPr>
              </a:p>
            </p:txBody>
          </p:sp>
        </p:grpSp>
        <p:sp>
          <p:nvSpPr>
            <p:cNvPr id="5145" name="Text Box 46"/>
            <p:cNvSpPr txBox="1">
              <a:spLocks noChangeArrowheads="1"/>
            </p:cNvSpPr>
            <p:nvPr/>
          </p:nvSpPr>
          <p:spPr bwMode="auto">
            <a:xfrm>
              <a:off x="5742389" y="5881688"/>
              <a:ext cx="1111843" cy="261610"/>
            </a:xfrm>
            <a:prstGeom prst="rect">
              <a:avLst/>
            </a:prstGeom>
            <a:noFill/>
            <a:ln w="9525">
              <a:noFill/>
              <a:miter lim="800000"/>
              <a:headEnd/>
              <a:tailEnd/>
            </a:ln>
          </p:spPr>
          <p:txBody>
            <a:bodyPr wrap="none">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5E5E5E"/>
                  </a:solidFill>
                  <a:effectLst/>
                  <a:uLnTx/>
                  <a:uFillTx/>
                  <a:latin typeface="Arial"/>
                  <a:ea typeface="+mn-ea"/>
                  <a:cs typeface="+mn-cs"/>
                  <a:sym typeface="Helvetica Neue"/>
                </a:rPr>
                <a:t>Team Bench</a:t>
              </a:r>
            </a:p>
          </p:txBody>
        </p:sp>
      </p:grpSp>
      <p:sp>
        <p:nvSpPr>
          <p:cNvPr id="260143" name="Text Box 47"/>
          <p:cNvSpPr txBox="1">
            <a:spLocks noChangeArrowheads="1"/>
          </p:cNvSpPr>
          <p:nvPr/>
        </p:nvSpPr>
        <p:spPr bwMode="auto">
          <a:xfrm>
            <a:off x="9809454" y="5363542"/>
            <a:ext cx="5319085" cy="4524315"/>
          </a:xfrm>
          <a:prstGeom prst="rect">
            <a:avLst/>
          </a:prstGeom>
          <a:solidFill>
            <a:schemeClr val="bg1"/>
          </a:solidFill>
          <a:ln w="9525">
            <a:noFill/>
            <a:miter lim="800000"/>
            <a:headEnd/>
            <a:tailEnd/>
          </a:ln>
          <a:effectLst>
            <a:outerShdw blurRad="50800" dist="88900" dir="2700000" algn="tl" rotWithShape="0">
              <a:prstClr val="black">
                <a:alpha val="40000"/>
              </a:prstClr>
            </a:outerShdw>
          </a:effectLst>
        </p:spPr>
        <p:txBody>
          <a:bodyPr wrap="none">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srgbClr val="5E5E5E"/>
                </a:solidFill>
                <a:effectLst/>
                <a:uLnTx/>
                <a:uFillTx/>
                <a:latin typeface="Arial"/>
                <a:ea typeface="+mn-ea"/>
                <a:cs typeface="+mn-cs"/>
                <a:sym typeface="Helvetica Neue"/>
              </a:rPr>
              <a:t>R</a:t>
            </a:r>
            <a:r>
              <a:rPr kumimoji="0" lang="en-US" sz="4000" b="0" i="0" u="none" strike="noStrike" kern="0" cap="none" spc="0" normalizeH="0" baseline="0" noProof="0" dirty="0">
                <a:ln>
                  <a:noFill/>
                </a:ln>
                <a:solidFill>
                  <a:srgbClr val="5E5E5E"/>
                </a:solidFill>
                <a:effectLst/>
                <a:uLnTx/>
                <a:uFillTx/>
                <a:latin typeface="Arial" panose="020B0604020202020204" pitchFamily="34" charset="0"/>
                <a:ea typeface="+mn-ea"/>
                <a:cs typeface="Arial" panose="020B0604020202020204" pitchFamily="34" charset="0"/>
                <a:sym typeface="Helvetica Neue"/>
              </a:rPr>
              <a:t>1</a:t>
            </a:r>
            <a:r>
              <a:rPr kumimoji="0" lang="en-US" sz="4000" b="0" i="0" u="none" strike="noStrike" kern="0" cap="none" spc="0" normalizeH="0" baseline="0" noProof="0" dirty="0">
                <a:ln>
                  <a:noFill/>
                </a:ln>
                <a:solidFill>
                  <a:srgbClr val="5E5E5E"/>
                </a:solidFill>
                <a:effectLst/>
                <a:uLnTx/>
                <a:uFillTx/>
                <a:latin typeface="Arial"/>
                <a:ea typeface="+mn-ea"/>
                <a:cs typeface="+mn-cs"/>
                <a:sym typeface="Helvetica Neue"/>
              </a:rPr>
              <a:t> – 1</a:t>
            </a:r>
            <a:r>
              <a:rPr kumimoji="0" lang="en-US" sz="4000" b="0" i="0" u="none" strike="noStrike" kern="0" cap="none" spc="0" normalizeH="0" baseline="30000" noProof="0" dirty="0">
                <a:ln>
                  <a:noFill/>
                </a:ln>
                <a:solidFill>
                  <a:srgbClr val="5E5E5E"/>
                </a:solidFill>
                <a:effectLst/>
                <a:uLnTx/>
                <a:uFillTx/>
                <a:latin typeface="Arial"/>
                <a:ea typeface="+mn-ea"/>
                <a:cs typeface="+mn-cs"/>
                <a:sym typeface="Helvetica Neue"/>
              </a:rPr>
              <a:t>st</a:t>
            </a:r>
            <a:r>
              <a:rPr kumimoji="0" lang="en-US" sz="4000" b="0" i="0" u="none" strike="noStrike" kern="0" cap="none" spc="0" normalizeH="0" baseline="0" noProof="0" dirty="0">
                <a:ln>
                  <a:noFill/>
                </a:ln>
                <a:solidFill>
                  <a:srgbClr val="5E5E5E"/>
                </a:solidFill>
                <a:effectLst/>
                <a:uLnTx/>
                <a:uFillTx/>
                <a:latin typeface="Arial"/>
                <a:ea typeface="+mn-ea"/>
                <a:cs typeface="+mn-cs"/>
                <a:sym typeface="Helvetica Neue"/>
              </a:rPr>
              <a:t> Referee</a:t>
            </a:r>
          </a:p>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srgbClr val="5E5E5E"/>
                </a:solidFill>
                <a:effectLst/>
                <a:uLnTx/>
                <a:uFillTx/>
                <a:latin typeface="Arial"/>
                <a:ea typeface="+mn-ea"/>
                <a:cs typeface="+mn-cs"/>
                <a:sym typeface="Helvetica Neue"/>
              </a:rPr>
              <a:t>R2 – 2</a:t>
            </a:r>
            <a:r>
              <a:rPr kumimoji="0" lang="en-US" sz="4000" b="0" i="0" u="none" strike="noStrike" kern="0" cap="none" spc="0" normalizeH="0" baseline="30000" noProof="0" dirty="0">
                <a:ln>
                  <a:noFill/>
                </a:ln>
                <a:solidFill>
                  <a:srgbClr val="5E5E5E"/>
                </a:solidFill>
                <a:effectLst/>
                <a:uLnTx/>
                <a:uFillTx/>
                <a:latin typeface="Arial"/>
                <a:ea typeface="+mn-ea"/>
                <a:cs typeface="+mn-cs"/>
                <a:sym typeface="Helvetica Neue"/>
              </a:rPr>
              <a:t>nd</a:t>
            </a:r>
            <a:r>
              <a:rPr kumimoji="0" lang="en-US" sz="4000" b="0" i="0" u="none" strike="noStrike" kern="0" cap="none" spc="0" normalizeH="0" baseline="0" noProof="0" dirty="0">
                <a:ln>
                  <a:noFill/>
                </a:ln>
                <a:solidFill>
                  <a:srgbClr val="5E5E5E"/>
                </a:solidFill>
                <a:effectLst/>
                <a:uLnTx/>
                <a:uFillTx/>
                <a:latin typeface="Arial"/>
                <a:ea typeface="+mn-ea"/>
                <a:cs typeface="+mn-cs"/>
                <a:sym typeface="Helvetica Neue"/>
              </a:rPr>
              <a:t> Referee</a:t>
            </a:r>
          </a:p>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srgbClr val="5E5E5E"/>
                </a:solidFill>
                <a:effectLst/>
                <a:uLnTx/>
                <a:uFillTx/>
                <a:latin typeface="Arial"/>
                <a:ea typeface="+mn-ea"/>
                <a:cs typeface="+mn-cs"/>
                <a:sym typeface="Helvetica Neue"/>
              </a:rPr>
              <a:t>S – Scorer</a:t>
            </a:r>
          </a:p>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srgbClr val="5E5E5E"/>
                </a:solidFill>
                <a:effectLst/>
                <a:uLnTx/>
                <a:uFillTx/>
                <a:latin typeface="Arial"/>
                <a:ea typeface="+mn-ea"/>
                <a:cs typeface="+mn-cs"/>
                <a:sym typeface="Helvetica Neue"/>
              </a:rPr>
              <a:t>AS – Assistant Scorer</a:t>
            </a:r>
            <a:br>
              <a:rPr kumimoji="0" lang="en-US" sz="4800" b="0" i="0" u="none" strike="noStrike" kern="0" cap="none" spc="0" normalizeH="0" baseline="0" noProof="0" dirty="0">
                <a:ln>
                  <a:noFill/>
                </a:ln>
                <a:solidFill>
                  <a:srgbClr val="5E5E5E"/>
                </a:solidFill>
                <a:effectLst/>
                <a:uLnTx/>
                <a:uFillTx/>
                <a:latin typeface="Arial"/>
                <a:ea typeface="+mn-ea"/>
                <a:cs typeface="+mn-cs"/>
                <a:sym typeface="Helvetica Neue"/>
              </a:rPr>
            </a:br>
            <a:r>
              <a:rPr kumimoji="0" lang="en-US" sz="2400" b="0" i="0" u="none" strike="noStrike" kern="0" cap="none" spc="0" normalizeH="0" baseline="0" noProof="0" dirty="0">
                <a:ln>
                  <a:noFill/>
                </a:ln>
                <a:solidFill>
                  <a:srgbClr val="5E5E5E"/>
                </a:solidFill>
                <a:effectLst/>
                <a:uLnTx/>
                <a:uFillTx/>
                <a:latin typeface="Arial"/>
                <a:ea typeface="+mn-ea"/>
                <a:cs typeface="+mn-cs"/>
                <a:sym typeface="Helvetica Neue"/>
              </a:rPr>
              <a:t>             (Libero Control)</a:t>
            </a:r>
            <a:br>
              <a:rPr kumimoji="0" lang="en-US" sz="2400" b="0" i="0" u="none" strike="noStrike" kern="0" cap="none" spc="0" normalizeH="0" baseline="0" noProof="0" dirty="0">
                <a:ln>
                  <a:noFill/>
                </a:ln>
                <a:solidFill>
                  <a:srgbClr val="5E5E5E"/>
                </a:solidFill>
                <a:effectLst/>
                <a:uLnTx/>
                <a:uFillTx/>
                <a:latin typeface="Arial"/>
                <a:ea typeface="+mn-ea"/>
                <a:cs typeface="+mn-cs"/>
                <a:sym typeface="Helvetica Neue"/>
              </a:rPr>
            </a:br>
            <a:r>
              <a:rPr kumimoji="0" lang="en-US" sz="4000" b="0" i="0" u="none" strike="noStrike" kern="0" cap="none" spc="0" normalizeH="0" baseline="0" noProof="0" dirty="0">
                <a:ln>
                  <a:noFill/>
                </a:ln>
                <a:solidFill>
                  <a:srgbClr val="5E5E5E"/>
                </a:solidFill>
                <a:effectLst/>
                <a:uLnTx/>
                <a:uFillTx/>
                <a:latin typeface="Arial"/>
                <a:ea typeface="+mn-ea"/>
                <a:cs typeface="+mn-cs"/>
                <a:sym typeface="Helvetica Neue"/>
              </a:rPr>
              <a:t>T– Timer</a:t>
            </a:r>
            <a:br>
              <a:rPr kumimoji="0" lang="en-US" sz="4000" b="0" i="0" u="none" strike="noStrike" kern="0" cap="none" spc="0" normalizeH="0" baseline="0" noProof="0" dirty="0">
                <a:ln>
                  <a:noFill/>
                </a:ln>
                <a:solidFill>
                  <a:srgbClr val="5E5E5E"/>
                </a:solidFill>
                <a:effectLst/>
                <a:uLnTx/>
                <a:uFillTx/>
                <a:latin typeface="Arial"/>
                <a:ea typeface="+mn-ea"/>
                <a:cs typeface="+mn-cs"/>
                <a:sym typeface="Helvetica Neue"/>
              </a:rPr>
            </a:br>
            <a:r>
              <a:rPr kumimoji="0" lang="en-US" sz="2400" b="0" i="0" u="none" strike="noStrike" kern="0" cap="none" spc="0" normalizeH="0" baseline="0" noProof="0" dirty="0">
                <a:ln>
                  <a:noFill/>
                </a:ln>
                <a:solidFill>
                  <a:srgbClr val="5E5E5E"/>
                </a:solidFill>
                <a:effectLst/>
                <a:uLnTx/>
                <a:uFillTx/>
                <a:latin typeface="Arial"/>
                <a:ea typeface="+mn-ea"/>
                <a:cs typeface="+mn-cs"/>
                <a:sym typeface="Helvetica Neue"/>
              </a:rPr>
              <a:t>             (Scoreboard Operator)</a:t>
            </a:r>
          </a:p>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srgbClr val="5E5E5E"/>
                </a:solidFill>
                <a:effectLst/>
                <a:uLnTx/>
                <a:uFillTx/>
                <a:latin typeface="Arial"/>
                <a:ea typeface="+mn-ea"/>
                <a:cs typeface="+mn-cs"/>
                <a:sym typeface="Helvetica Neue"/>
              </a:rPr>
              <a:t>LJ</a:t>
            </a:r>
            <a:r>
              <a:rPr kumimoji="0" lang="en-US" sz="4000" b="0" i="0" u="none" strike="noStrike" kern="0" cap="none" spc="0" normalizeH="0" baseline="0" noProof="0" dirty="0">
                <a:ln>
                  <a:noFill/>
                </a:ln>
                <a:solidFill>
                  <a:srgbClr val="5E5E5E"/>
                </a:solidFill>
                <a:effectLst/>
                <a:uLnTx/>
                <a:uFillTx/>
                <a:latin typeface="Arial" panose="020B0604020202020204" pitchFamily="34" charset="0"/>
                <a:ea typeface="+mn-ea"/>
                <a:cs typeface="Arial" panose="020B0604020202020204" pitchFamily="34" charset="0"/>
                <a:sym typeface="Helvetica Neue"/>
              </a:rPr>
              <a:t>1</a:t>
            </a:r>
            <a:r>
              <a:rPr kumimoji="0" lang="en-US" sz="4000" b="0" i="0" u="none" strike="noStrike" kern="0" cap="none" spc="0" normalizeH="0" baseline="0" noProof="0" dirty="0">
                <a:ln>
                  <a:noFill/>
                </a:ln>
                <a:solidFill>
                  <a:srgbClr val="5E5E5E"/>
                </a:solidFill>
                <a:effectLst/>
                <a:uLnTx/>
                <a:uFillTx/>
                <a:latin typeface="Arial"/>
                <a:ea typeface="+mn-ea"/>
                <a:cs typeface="+mn-cs"/>
                <a:sym typeface="Helvetica Neue"/>
              </a:rPr>
              <a:t>/LJ2 – Line Judges</a:t>
            </a:r>
          </a:p>
        </p:txBody>
      </p:sp>
      <p:grpSp>
        <p:nvGrpSpPr>
          <p:cNvPr id="48" name="Group 47"/>
          <p:cNvGrpSpPr/>
          <p:nvPr/>
        </p:nvGrpSpPr>
        <p:grpSpPr>
          <a:xfrm>
            <a:off x="17997993" y="10232037"/>
            <a:ext cx="830998" cy="1255120"/>
            <a:chOff x="1577733" y="1673410"/>
            <a:chExt cx="415499" cy="627560"/>
          </a:xfrm>
        </p:grpSpPr>
        <p:sp>
          <p:nvSpPr>
            <p:cNvPr id="49" name="Oval 18"/>
            <p:cNvSpPr>
              <a:spLocks noChangeArrowheads="1"/>
            </p:cNvSpPr>
            <p:nvPr/>
          </p:nvSpPr>
          <p:spPr bwMode="auto">
            <a:xfrm rot="18533740">
              <a:off x="1471161" y="1837763"/>
              <a:ext cx="627560" cy="298854"/>
            </a:xfrm>
            <a:prstGeom prst="ellipse">
              <a:avLst/>
            </a:prstGeom>
            <a:solidFill>
              <a:srgbClr val="FFFF99"/>
            </a:solidFill>
            <a:ln w="9525">
              <a:solidFill>
                <a:schemeClr val="tx1"/>
              </a:solidFill>
              <a:round/>
              <a:headEnd/>
              <a:tailEnd/>
            </a:ln>
          </p:spPr>
          <p:txBody>
            <a:bodyPr wrap="none" anchor="ctr"/>
            <a:lstStyle/>
            <a:p>
              <a:pPr marL="0" marR="0" lvl="0" indent="0" algn="ctr" defTabSz="2438338" rtl="0" eaLnBrk="1" fontAlgn="auto" latinLnBrk="0" hangingPunct="0">
                <a:lnSpc>
                  <a:spcPct val="100000"/>
                </a:lnSpc>
                <a:spcBef>
                  <a:spcPts val="0"/>
                </a:spcBef>
                <a:spcAft>
                  <a:spcPts val="0"/>
                </a:spcAft>
                <a:buClrTx/>
                <a:buSzTx/>
                <a:buFontTx/>
                <a:buNone/>
                <a:tabLst/>
                <a:defRPr/>
              </a:pPr>
              <a:endParaRPr kumimoji="0" lang="en-US" sz="4800" b="0" i="0" u="none" strike="noStrike" kern="0" cap="none" spc="0" normalizeH="0" baseline="0" noProof="0" dirty="0">
                <a:ln>
                  <a:noFill/>
                </a:ln>
                <a:solidFill>
                  <a:srgbClr val="5E5E5E"/>
                </a:solidFill>
                <a:effectLst/>
                <a:uLnTx/>
                <a:uFillTx/>
                <a:latin typeface="Arial"/>
                <a:ea typeface="+mn-ea"/>
                <a:cs typeface="+mn-cs"/>
                <a:sym typeface="Helvetica Neue"/>
              </a:endParaRPr>
            </a:p>
          </p:txBody>
        </p:sp>
        <p:sp>
          <p:nvSpPr>
            <p:cNvPr id="50" name="Text Box 19"/>
            <p:cNvSpPr txBox="1">
              <a:spLocks noChangeArrowheads="1"/>
            </p:cNvSpPr>
            <p:nvPr/>
          </p:nvSpPr>
          <p:spPr bwMode="auto">
            <a:xfrm rot="18533740">
              <a:off x="1567795" y="1766978"/>
              <a:ext cx="435376" cy="415499"/>
            </a:xfrm>
            <a:prstGeom prst="rect">
              <a:avLst/>
            </a:prstGeom>
            <a:noFill/>
            <a:ln w="9525">
              <a:noFill/>
              <a:miter lim="800000"/>
              <a:headEnd/>
              <a:tailEnd/>
            </a:ln>
          </p:spPr>
          <p:txBody>
            <a:bodyPr wrap="none">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4800" b="0" i="0" u="none" strike="noStrike" kern="0" cap="none" spc="0" normalizeH="0" baseline="0" noProof="0" dirty="0">
                  <a:ln>
                    <a:noFill/>
                  </a:ln>
                  <a:solidFill>
                    <a:srgbClr val="5E5E5E"/>
                  </a:solidFill>
                  <a:effectLst/>
                  <a:uLnTx/>
                  <a:uFillTx/>
                  <a:latin typeface="Arial"/>
                  <a:ea typeface="+mn-ea"/>
                  <a:cs typeface="+mn-cs"/>
                  <a:sym typeface="Helvetica Neue"/>
                </a:rPr>
                <a:t>L2</a:t>
              </a:r>
            </a:p>
          </p:txBody>
        </p:sp>
      </p:grpSp>
      <p:grpSp>
        <p:nvGrpSpPr>
          <p:cNvPr id="51" name="Group 50"/>
          <p:cNvGrpSpPr/>
          <p:nvPr/>
        </p:nvGrpSpPr>
        <p:grpSpPr>
          <a:xfrm rot="3042948">
            <a:off x="12038892" y="11085618"/>
            <a:ext cx="830998" cy="1255120"/>
            <a:chOff x="1577736" y="1673410"/>
            <a:chExt cx="415499" cy="627560"/>
          </a:xfrm>
        </p:grpSpPr>
        <p:sp>
          <p:nvSpPr>
            <p:cNvPr id="52" name="Oval 18"/>
            <p:cNvSpPr>
              <a:spLocks noChangeArrowheads="1"/>
            </p:cNvSpPr>
            <p:nvPr/>
          </p:nvSpPr>
          <p:spPr bwMode="auto">
            <a:xfrm rot="18533740">
              <a:off x="1471161" y="1837763"/>
              <a:ext cx="627560" cy="298854"/>
            </a:xfrm>
            <a:prstGeom prst="ellipse">
              <a:avLst/>
            </a:prstGeom>
            <a:solidFill>
              <a:srgbClr val="FFFF99"/>
            </a:solidFill>
            <a:ln w="9525">
              <a:solidFill>
                <a:schemeClr val="tx1"/>
              </a:solidFill>
              <a:round/>
              <a:headEnd/>
              <a:tailEnd/>
            </a:ln>
          </p:spPr>
          <p:txBody>
            <a:bodyPr wrap="none" anchor="ctr"/>
            <a:lstStyle/>
            <a:p>
              <a:pPr marL="0" marR="0" lvl="0" indent="0" algn="ctr" defTabSz="2438338" rtl="0" eaLnBrk="1" fontAlgn="auto" latinLnBrk="0" hangingPunct="0">
                <a:lnSpc>
                  <a:spcPct val="100000"/>
                </a:lnSpc>
                <a:spcBef>
                  <a:spcPts val="0"/>
                </a:spcBef>
                <a:spcAft>
                  <a:spcPts val="0"/>
                </a:spcAft>
                <a:buClrTx/>
                <a:buSzTx/>
                <a:buFontTx/>
                <a:buNone/>
                <a:tabLst/>
                <a:defRPr/>
              </a:pPr>
              <a:endParaRPr kumimoji="0" lang="en-US" sz="4800" b="0" i="0" u="none" strike="noStrike" kern="0" cap="none" spc="0" normalizeH="0" baseline="0" noProof="0" dirty="0">
                <a:ln>
                  <a:noFill/>
                </a:ln>
                <a:solidFill>
                  <a:srgbClr val="5E5E5E"/>
                </a:solidFill>
                <a:effectLst/>
                <a:uLnTx/>
                <a:uFillTx/>
                <a:latin typeface="Arial"/>
                <a:ea typeface="+mn-ea"/>
                <a:cs typeface="+mn-cs"/>
                <a:sym typeface="Helvetica Neue"/>
              </a:endParaRPr>
            </a:p>
          </p:txBody>
        </p:sp>
        <p:sp>
          <p:nvSpPr>
            <p:cNvPr id="53" name="Text Box 19"/>
            <p:cNvSpPr txBox="1">
              <a:spLocks noChangeArrowheads="1"/>
            </p:cNvSpPr>
            <p:nvPr/>
          </p:nvSpPr>
          <p:spPr bwMode="auto">
            <a:xfrm rot="18533740">
              <a:off x="1542551" y="1766977"/>
              <a:ext cx="485870" cy="415499"/>
            </a:xfrm>
            <a:prstGeom prst="rect">
              <a:avLst/>
            </a:prstGeom>
            <a:noFill/>
            <a:ln w="9525">
              <a:noFill/>
              <a:miter lim="800000"/>
              <a:headEnd/>
              <a:tailEnd/>
            </a:ln>
          </p:spPr>
          <p:txBody>
            <a:bodyPr wrap="none">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4800" b="0" i="0" u="none" strike="noStrike" kern="0" cap="none" spc="0" normalizeH="0" baseline="0" noProof="0" dirty="0">
                  <a:ln>
                    <a:noFill/>
                  </a:ln>
                  <a:solidFill>
                    <a:srgbClr val="5E5E5E"/>
                  </a:solidFill>
                  <a:effectLst/>
                  <a:uLnTx/>
                  <a:uFillTx/>
                  <a:latin typeface="Arial"/>
                  <a:ea typeface="+mn-ea"/>
                  <a:cs typeface="+mn-cs"/>
                  <a:sym typeface="Helvetica Neue"/>
                </a:rPr>
                <a:t>R2</a:t>
              </a:r>
            </a:p>
          </p:txBody>
        </p:sp>
      </p:grpSp>
      <p:grpSp>
        <p:nvGrpSpPr>
          <p:cNvPr id="54" name="Group 53"/>
          <p:cNvGrpSpPr/>
          <p:nvPr/>
        </p:nvGrpSpPr>
        <p:grpSpPr>
          <a:xfrm rot="3042948">
            <a:off x="12057944" y="3038898"/>
            <a:ext cx="830998" cy="1255120"/>
            <a:chOff x="1577736" y="1673410"/>
            <a:chExt cx="415499" cy="627560"/>
          </a:xfrm>
        </p:grpSpPr>
        <p:sp>
          <p:nvSpPr>
            <p:cNvPr id="55" name="Oval 18"/>
            <p:cNvSpPr>
              <a:spLocks noChangeArrowheads="1"/>
            </p:cNvSpPr>
            <p:nvPr/>
          </p:nvSpPr>
          <p:spPr bwMode="auto">
            <a:xfrm rot="18533740">
              <a:off x="1471161" y="1837763"/>
              <a:ext cx="627560" cy="298854"/>
            </a:xfrm>
            <a:prstGeom prst="ellipse">
              <a:avLst/>
            </a:prstGeom>
            <a:solidFill>
              <a:srgbClr val="FFFF99"/>
            </a:solidFill>
            <a:ln w="9525">
              <a:solidFill>
                <a:schemeClr val="tx1"/>
              </a:solidFill>
              <a:round/>
              <a:headEnd/>
              <a:tailEnd/>
            </a:ln>
          </p:spPr>
          <p:txBody>
            <a:bodyPr wrap="none" anchor="ctr"/>
            <a:lstStyle/>
            <a:p>
              <a:pPr marL="0" marR="0" lvl="0" indent="0" algn="ctr" defTabSz="2438338" rtl="0" eaLnBrk="1" fontAlgn="auto" latinLnBrk="0" hangingPunct="0">
                <a:lnSpc>
                  <a:spcPct val="100000"/>
                </a:lnSpc>
                <a:spcBef>
                  <a:spcPts val="0"/>
                </a:spcBef>
                <a:spcAft>
                  <a:spcPts val="0"/>
                </a:spcAft>
                <a:buClrTx/>
                <a:buSzTx/>
                <a:buFontTx/>
                <a:buNone/>
                <a:tabLst/>
                <a:defRPr/>
              </a:pPr>
              <a:endParaRPr kumimoji="0" lang="en-US" sz="4800" b="0" i="0" u="none" strike="noStrike" kern="0" cap="none" spc="0" normalizeH="0" baseline="0" noProof="0" dirty="0">
                <a:ln>
                  <a:noFill/>
                </a:ln>
                <a:solidFill>
                  <a:srgbClr val="5E5E5E"/>
                </a:solidFill>
                <a:effectLst/>
                <a:uLnTx/>
                <a:uFillTx/>
                <a:latin typeface="Arial"/>
                <a:ea typeface="+mn-ea"/>
                <a:cs typeface="+mn-cs"/>
                <a:sym typeface="Helvetica Neue"/>
              </a:endParaRPr>
            </a:p>
          </p:txBody>
        </p:sp>
        <p:sp>
          <p:nvSpPr>
            <p:cNvPr id="56" name="Text Box 19"/>
            <p:cNvSpPr txBox="1">
              <a:spLocks noChangeArrowheads="1"/>
            </p:cNvSpPr>
            <p:nvPr/>
          </p:nvSpPr>
          <p:spPr bwMode="auto">
            <a:xfrm rot="18533740">
              <a:off x="1542551" y="1766977"/>
              <a:ext cx="485870" cy="415499"/>
            </a:xfrm>
            <a:prstGeom prst="rect">
              <a:avLst/>
            </a:prstGeom>
            <a:noFill/>
            <a:ln w="9525">
              <a:noFill/>
              <a:miter lim="800000"/>
              <a:headEnd/>
              <a:tailEnd/>
            </a:ln>
          </p:spPr>
          <p:txBody>
            <a:bodyPr wrap="none">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4800" b="0" i="0" u="none" strike="noStrike" kern="0" cap="none" spc="0" normalizeH="0" baseline="0" noProof="0" dirty="0">
                  <a:ln>
                    <a:noFill/>
                  </a:ln>
                  <a:solidFill>
                    <a:srgbClr val="5E5E5E"/>
                  </a:solidFill>
                  <a:effectLst/>
                  <a:uLnTx/>
                  <a:uFillTx/>
                  <a:latin typeface="Arial"/>
                  <a:ea typeface="+mn-ea"/>
                  <a:cs typeface="+mn-cs"/>
                  <a:sym typeface="Helvetica Neue"/>
                </a:rPr>
                <a:t>R</a:t>
              </a:r>
              <a:r>
                <a:rPr kumimoji="0" lang="en-US" sz="4800" b="0" i="0" u="none" strike="noStrike" kern="0" cap="none" spc="0" normalizeH="0" baseline="0" noProof="0" dirty="0">
                  <a:ln>
                    <a:noFill/>
                  </a:ln>
                  <a:solidFill>
                    <a:srgbClr val="5E5E5E"/>
                  </a:solidFill>
                  <a:effectLst/>
                  <a:uLnTx/>
                  <a:uFillTx/>
                  <a:latin typeface="Arial" panose="020B0604020202020204" pitchFamily="34" charset="0"/>
                  <a:ea typeface="+mn-ea"/>
                  <a:cs typeface="Arial" panose="020B0604020202020204" pitchFamily="34" charset="0"/>
                  <a:sym typeface="Helvetica Neue"/>
                </a:rPr>
                <a:t>1</a:t>
              </a:r>
              <a:endParaRPr kumimoji="0" lang="en-US" sz="4800" b="0" i="0" u="none" strike="noStrike" kern="0" cap="none" spc="0" normalizeH="0" baseline="0" noProof="0" dirty="0">
                <a:ln>
                  <a:noFill/>
                </a:ln>
                <a:solidFill>
                  <a:srgbClr val="5E5E5E"/>
                </a:solidFill>
                <a:effectLst/>
                <a:uLnTx/>
                <a:uFillTx/>
                <a:latin typeface="Arial"/>
                <a:ea typeface="+mn-ea"/>
                <a:cs typeface="+mn-cs"/>
                <a:sym typeface="Helvetica Neue"/>
              </a:endParaRPr>
            </a:p>
          </p:txBody>
        </p:sp>
      </p:grpSp>
      <p:grpSp>
        <p:nvGrpSpPr>
          <p:cNvPr id="3" name="Group 2"/>
          <p:cNvGrpSpPr/>
          <p:nvPr/>
        </p:nvGrpSpPr>
        <p:grpSpPr>
          <a:xfrm>
            <a:off x="11277600" y="12310119"/>
            <a:ext cx="2303872" cy="773058"/>
            <a:chOff x="3716949" y="6105563"/>
            <a:chExt cx="1151936" cy="386529"/>
          </a:xfrm>
        </p:grpSpPr>
        <p:grpSp>
          <p:nvGrpSpPr>
            <p:cNvPr id="57" name="Group 47"/>
            <p:cNvGrpSpPr>
              <a:grpSpLocks/>
            </p:cNvGrpSpPr>
            <p:nvPr/>
          </p:nvGrpSpPr>
          <p:grpSpPr bwMode="auto">
            <a:xfrm>
              <a:off x="3716949" y="6105563"/>
              <a:ext cx="378799" cy="386529"/>
              <a:chOff x="3992320" y="5983364"/>
              <a:chExt cx="232261" cy="238753"/>
            </a:xfrm>
          </p:grpSpPr>
          <p:sp>
            <p:nvSpPr>
              <p:cNvPr id="58" name="Oval 35"/>
              <p:cNvSpPr>
                <a:spLocks noChangeArrowheads="1"/>
              </p:cNvSpPr>
              <p:nvPr/>
            </p:nvSpPr>
            <p:spPr bwMode="auto">
              <a:xfrm>
                <a:off x="3992320" y="5983364"/>
                <a:ext cx="232261" cy="238753"/>
              </a:xfrm>
              <a:prstGeom prst="ellipse">
                <a:avLst/>
              </a:prstGeom>
              <a:solidFill>
                <a:srgbClr val="FFFF99"/>
              </a:solidFill>
              <a:ln w="9525">
                <a:solidFill>
                  <a:schemeClr val="tx1"/>
                </a:solidFill>
                <a:round/>
                <a:headEnd/>
                <a:tailEnd/>
              </a:ln>
            </p:spPr>
            <p:txBody>
              <a:bodyPr wrap="none" anchor="ctr"/>
              <a:lstStyle/>
              <a:p>
                <a:pPr marL="0" marR="0" lvl="0" indent="0" algn="ctr" defTabSz="2438338" rtl="0" eaLnBrk="1" fontAlgn="auto" latinLnBrk="0" hangingPunct="0">
                  <a:lnSpc>
                    <a:spcPct val="100000"/>
                  </a:lnSpc>
                  <a:spcBef>
                    <a:spcPts val="0"/>
                  </a:spcBef>
                  <a:spcAft>
                    <a:spcPts val="0"/>
                  </a:spcAft>
                  <a:buClrTx/>
                  <a:buSzTx/>
                  <a:buFontTx/>
                  <a:buNone/>
                  <a:tabLst/>
                  <a:defRPr/>
                </a:pPr>
                <a:endParaRPr kumimoji="0" lang="en-US" sz="4800" b="0" i="0" u="none" strike="noStrike" kern="0" cap="none" spc="0" normalizeH="0" baseline="0" noProof="0" dirty="0">
                  <a:ln>
                    <a:noFill/>
                  </a:ln>
                  <a:solidFill>
                    <a:srgbClr val="5E5E5E"/>
                  </a:solidFill>
                  <a:effectLst/>
                  <a:uLnTx/>
                  <a:uFillTx/>
                  <a:latin typeface="Arial"/>
                  <a:ea typeface="+mn-ea"/>
                  <a:cs typeface="+mn-cs"/>
                  <a:sym typeface="Helvetica Neue"/>
                </a:endParaRPr>
              </a:p>
            </p:txBody>
          </p:sp>
          <p:sp>
            <p:nvSpPr>
              <p:cNvPr id="59" name="Text Box 36"/>
              <p:cNvSpPr txBox="1">
                <a:spLocks noChangeArrowheads="1"/>
              </p:cNvSpPr>
              <p:nvPr/>
            </p:nvSpPr>
            <p:spPr bwMode="auto">
              <a:xfrm>
                <a:off x="4070119" y="6026695"/>
                <a:ext cx="76665" cy="152087"/>
              </a:xfrm>
              <a:prstGeom prst="rect">
                <a:avLst/>
              </a:prstGeom>
              <a:noFill/>
              <a:ln w="9525">
                <a:noFill/>
                <a:miter lim="800000"/>
                <a:headEnd/>
                <a:tailEnd/>
              </a:ln>
            </p:spPr>
            <p:txBody>
              <a:bodyPr wrap="none" lIns="0" tIns="0" rIns="0" bIns="0" anchor="ctr" anchorCtr="1">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5E5E5E"/>
                    </a:solidFill>
                    <a:effectLst/>
                    <a:uLnTx/>
                    <a:uFillTx/>
                    <a:latin typeface="Arial"/>
                    <a:ea typeface="+mn-ea"/>
                    <a:cs typeface="+mn-cs"/>
                    <a:sym typeface="Helvetica Neue"/>
                  </a:rPr>
                  <a:t>T</a:t>
                </a:r>
              </a:p>
            </p:txBody>
          </p:sp>
        </p:grpSp>
        <p:grpSp>
          <p:nvGrpSpPr>
            <p:cNvPr id="60" name="Group 47"/>
            <p:cNvGrpSpPr>
              <a:grpSpLocks/>
            </p:cNvGrpSpPr>
            <p:nvPr/>
          </p:nvGrpSpPr>
          <p:grpSpPr bwMode="auto">
            <a:xfrm>
              <a:off x="4101126" y="6105563"/>
              <a:ext cx="378799" cy="386529"/>
              <a:chOff x="3992320" y="5983364"/>
              <a:chExt cx="232261" cy="238753"/>
            </a:xfrm>
          </p:grpSpPr>
          <p:sp>
            <p:nvSpPr>
              <p:cNvPr id="61" name="Oval 35"/>
              <p:cNvSpPr>
                <a:spLocks noChangeArrowheads="1"/>
              </p:cNvSpPr>
              <p:nvPr/>
            </p:nvSpPr>
            <p:spPr bwMode="auto">
              <a:xfrm>
                <a:off x="3992320" y="5983364"/>
                <a:ext cx="232261" cy="238753"/>
              </a:xfrm>
              <a:prstGeom prst="ellipse">
                <a:avLst/>
              </a:prstGeom>
              <a:solidFill>
                <a:srgbClr val="FFFF99"/>
              </a:solidFill>
              <a:ln w="9525">
                <a:solidFill>
                  <a:schemeClr val="tx1"/>
                </a:solidFill>
                <a:round/>
                <a:headEnd/>
                <a:tailEnd/>
              </a:ln>
            </p:spPr>
            <p:txBody>
              <a:bodyPr wrap="none" anchor="ctr"/>
              <a:lstStyle/>
              <a:p>
                <a:pPr marL="0" marR="0" lvl="0" indent="0" algn="ctr" defTabSz="2438338" rtl="0" eaLnBrk="1" fontAlgn="auto" latinLnBrk="0" hangingPunct="0">
                  <a:lnSpc>
                    <a:spcPct val="100000"/>
                  </a:lnSpc>
                  <a:spcBef>
                    <a:spcPts val="0"/>
                  </a:spcBef>
                  <a:spcAft>
                    <a:spcPts val="0"/>
                  </a:spcAft>
                  <a:buClrTx/>
                  <a:buSzTx/>
                  <a:buFontTx/>
                  <a:buNone/>
                  <a:tabLst/>
                  <a:defRPr/>
                </a:pPr>
                <a:endParaRPr kumimoji="0" lang="en-US" sz="4800" b="0" i="0" u="none" strike="noStrike" kern="0" cap="none" spc="0" normalizeH="0" baseline="0" noProof="0" dirty="0">
                  <a:ln>
                    <a:noFill/>
                  </a:ln>
                  <a:solidFill>
                    <a:srgbClr val="5E5E5E"/>
                  </a:solidFill>
                  <a:effectLst/>
                  <a:uLnTx/>
                  <a:uFillTx/>
                  <a:latin typeface="Arial"/>
                  <a:ea typeface="+mn-ea"/>
                  <a:cs typeface="+mn-cs"/>
                  <a:sym typeface="Helvetica Neue"/>
                </a:endParaRPr>
              </a:p>
            </p:txBody>
          </p:sp>
          <p:sp>
            <p:nvSpPr>
              <p:cNvPr id="62" name="Text Box 36"/>
              <p:cNvSpPr txBox="1">
                <a:spLocks noChangeArrowheads="1"/>
              </p:cNvSpPr>
              <p:nvPr/>
            </p:nvSpPr>
            <p:spPr bwMode="auto">
              <a:xfrm>
                <a:off x="4024413" y="6026696"/>
                <a:ext cx="168073" cy="152087"/>
              </a:xfrm>
              <a:prstGeom prst="rect">
                <a:avLst/>
              </a:prstGeom>
              <a:noFill/>
              <a:ln w="9525">
                <a:noFill/>
                <a:miter lim="800000"/>
                <a:headEnd/>
                <a:tailEnd/>
              </a:ln>
            </p:spPr>
            <p:txBody>
              <a:bodyPr wrap="none" lIns="0" tIns="0" rIns="0" bIns="0" anchor="ctr" anchorCtr="1">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5E5E5E"/>
                    </a:solidFill>
                    <a:effectLst/>
                    <a:uLnTx/>
                    <a:uFillTx/>
                    <a:latin typeface="Arial"/>
                    <a:ea typeface="+mn-ea"/>
                    <a:cs typeface="+mn-cs"/>
                    <a:sym typeface="Helvetica Neue"/>
                  </a:rPr>
                  <a:t>AS</a:t>
                </a:r>
              </a:p>
            </p:txBody>
          </p:sp>
        </p:grpSp>
        <p:grpSp>
          <p:nvGrpSpPr>
            <p:cNvPr id="63" name="Group 47"/>
            <p:cNvGrpSpPr>
              <a:grpSpLocks/>
            </p:cNvGrpSpPr>
            <p:nvPr/>
          </p:nvGrpSpPr>
          <p:grpSpPr bwMode="auto">
            <a:xfrm>
              <a:off x="4490086" y="6105563"/>
              <a:ext cx="378799" cy="386529"/>
              <a:chOff x="3992320" y="5983364"/>
              <a:chExt cx="232261" cy="238753"/>
            </a:xfrm>
          </p:grpSpPr>
          <p:sp>
            <p:nvSpPr>
              <p:cNvPr id="64" name="Oval 35"/>
              <p:cNvSpPr>
                <a:spLocks noChangeArrowheads="1"/>
              </p:cNvSpPr>
              <p:nvPr/>
            </p:nvSpPr>
            <p:spPr bwMode="auto">
              <a:xfrm>
                <a:off x="3992320" y="5983364"/>
                <a:ext cx="232261" cy="238753"/>
              </a:xfrm>
              <a:prstGeom prst="ellipse">
                <a:avLst/>
              </a:prstGeom>
              <a:solidFill>
                <a:srgbClr val="FFFF99"/>
              </a:solidFill>
              <a:ln w="9525">
                <a:solidFill>
                  <a:schemeClr val="tx1"/>
                </a:solidFill>
                <a:round/>
                <a:headEnd/>
                <a:tailEnd/>
              </a:ln>
            </p:spPr>
            <p:txBody>
              <a:bodyPr wrap="none" anchor="ctr"/>
              <a:lstStyle/>
              <a:p>
                <a:pPr marL="0" marR="0" lvl="0" indent="0" algn="ctr" defTabSz="2438338" rtl="0" eaLnBrk="1" fontAlgn="auto" latinLnBrk="0" hangingPunct="0">
                  <a:lnSpc>
                    <a:spcPct val="100000"/>
                  </a:lnSpc>
                  <a:spcBef>
                    <a:spcPts val="0"/>
                  </a:spcBef>
                  <a:spcAft>
                    <a:spcPts val="0"/>
                  </a:spcAft>
                  <a:buClrTx/>
                  <a:buSzTx/>
                  <a:buFontTx/>
                  <a:buNone/>
                  <a:tabLst/>
                  <a:defRPr/>
                </a:pPr>
                <a:endParaRPr kumimoji="0" lang="en-US" sz="4800" b="0" i="0" u="none" strike="noStrike" kern="0" cap="none" spc="0" normalizeH="0" baseline="0" noProof="0" dirty="0">
                  <a:ln>
                    <a:noFill/>
                  </a:ln>
                  <a:solidFill>
                    <a:srgbClr val="5E5E5E"/>
                  </a:solidFill>
                  <a:effectLst/>
                  <a:uLnTx/>
                  <a:uFillTx/>
                  <a:latin typeface="Arial"/>
                  <a:ea typeface="+mn-ea"/>
                  <a:cs typeface="+mn-cs"/>
                  <a:sym typeface="Helvetica Neue"/>
                </a:endParaRPr>
              </a:p>
            </p:txBody>
          </p:sp>
          <p:sp>
            <p:nvSpPr>
              <p:cNvPr id="65" name="Text Box 36"/>
              <p:cNvSpPr txBox="1">
                <a:spLocks noChangeArrowheads="1"/>
              </p:cNvSpPr>
              <p:nvPr/>
            </p:nvSpPr>
            <p:spPr bwMode="auto">
              <a:xfrm>
                <a:off x="4066433" y="6026695"/>
                <a:ext cx="84036" cy="152087"/>
              </a:xfrm>
              <a:prstGeom prst="rect">
                <a:avLst/>
              </a:prstGeom>
              <a:noFill/>
              <a:ln w="9525">
                <a:noFill/>
                <a:miter lim="800000"/>
                <a:headEnd/>
                <a:tailEnd/>
              </a:ln>
            </p:spPr>
            <p:txBody>
              <a:bodyPr wrap="none" lIns="0" tIns="0" rIns="0" bIns="0" anchor="ctr" anchorCtr="1">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5E5E5E"/>
                    </a:solidFill>
                    <a:effectLst/>
                    <a:uLnTx/>
                    <a:uFillTx/>
                    <a:latin typeface="Arial"/>
                    <a:ea typeface="+mn-ea"/>
                    <a:cs typeface="+mn-cs"/>
                    <a:sym typeface="Helvetica Neue"/>
                  </a:rPr>
                  <a:t>S</a:t>
                </a:r>
              </a:p>
            </p:txBody>
          </p:sp>
        </p:grpSp>
      </p:grpSp>
      <p:sp>
        <p:nvSpPr>
          <p:cNvPr id="47" name="Google Shape;188;p14"/>
          <p:cNvSpPr txBox="1">
            <a:spLocks/>
          </p:cNvSpPr>
          <p:nvPr/>
        </p:nvSpPr>
        <p:spPr>
          <a:xfrm>
            <a:off x="1492251" y="400039"/>
            <a:ext cx="21971004" cy="2165417"/>
          </a:xfrm>
          <a:prstGeom prst="rect">
            <a:avLst/>
          </a:prstGeom>
          <a:noFill/>
          <a:ln>
            <a:noFill/>
          </a:ln>
        </p:spPr>
        <p:txBody>
          <a:bodyPr spcFirstLastPara="1" wrap="square" lIns="50800" tIns="50800" rIns="50800" bIns="50800" anchor="b" anchorCtr="0">
            <a:norm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1pPr>
            <a:lvl2pPr marR="0" lvl="1"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2pPr>
            <a:lvl3pPr marR="0" lvl="2"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3pPr>
            <a:lvl4pPr marR="0" lvl="3"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4pPr>
            <a:lvl5pPr marR="0" lvl="4"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5pPr>
            <a:lvl6pPr marR="0" lvl="5"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6pPr>
            <a:lvl7pPr marR="0" lvl="6"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7pPr>
            <a:lvl8pPr marR="0" lvl="7"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8pPr>
            <a:lvl9pPr marR="0" lvl="8"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9pPr>
          </a:lstStyle>
          <a:p>
            <a:pPr marL="0" marR="0" lvl="0" indent="0" algn="ctr" defTabSz="914400" rtl="0" eaLnBrk="1" fontAlgn="auto" latinLnBrk="0" hangingPunct="1">
              <a:lnSpc>
                <a:spcPct val="80000"/>
              </a:lnSpc>
              <a:spcBef>
                <a:spcPts val="0"/>
              </a:spcBef>
              <a:spcAft>
                <a:spcPts val="0"/>
              </a:spcAft>
              <a:buClr>
                <a:srgbClr val="000000"/>
              </a:buClr>
              <a:buSzPts val="11600"/>
              <a:buFont typeface="Helvetica Neue"/>
              <a:buNone/>
              <a:tabLst/>
              <a:defRPr/>
            </a:pPr>
            <a:r>
              <a:rPr kumimoji="0" lang="en-US" sz="6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Officials and Crew</a:t>
            </a:r>
            <a:br>
              <a:rPr kumimoji="0" lang="en-US" sz="88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br>
            <a:r>
              <a:rPr kumimoji="0" lang="en-US" sz="4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Common Placement </a:t>
            </a:r>
          </a:p>
        </p:txBody>
      </p:sp>
      <p:pic>
        <p:nvPicPr>
          <p:cNvPr id="67" name="Google Shape;421;p50" descr="Picture 2"/>
          <p:cNvPicPr preferRelativeResize="0"/>
          <p:nvPr/>
        </p:nvPicPr>
        <p:blipFill rotWithShape="1">
          <a:blip r:embed="rId3">
            <a:alphaModFix/>
          </a:blip>
          <a:srcRect/>
          <a:stretch/>
        </p:blipFill>
        <p:spPr>
          <a:xfrm>
            <a:off x="0" y="0"/>
            <a:ext cx="4950383" cy="2072821"/>
          </a:xfrm>
          <a:prstGeom prst="rect">
            <a:avLst/>
          </a:prstGeom>
          <a:noFill/>
          <a:ln>
            <a:noFill/>
          </a:ln>
        </p:spPr>
      </p:pic>
    </p:spTree>
    <p:extLst>
      <p:ext uri="{BB962C8B-B14F-4D97-AF65-F5344CB8AC3E}">
        <p14:creationId xmlns:p14="http://schemas.microsoft.com/office/powerpoint/2010/main" val="675574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60143"/>
                                        </p:tgtEl>
                                        <p:attrNameLst>
                                          <p:attrName>style.visibility</p:attrName>
                                        </p:attrNameLst>
                                      </p:cBhvr>
                                      <p:to>
                                        <p:strVal val="visible"/>
                                      </p:to>
                                    </p:set>
                                    <p:animEffect transition="in" filter="wipe(up)">
                                      <p:cBhvr>
                                        <p:cTn id="7" dur="2000"/>
                                        <p:tgtEl>
                                          <p:spTgt spid="260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1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4"/>
          <p:cNvSpPr txBox="1">
            <a:spLocks noGrp="1"/>
          </p:cNvSpPr>
          <p:nvPr>
            <p:ph type="ctrTitle" idx="4294967295"/>
          </p:nvPr>
        </p:nvSpPr>
        <p:spPr>
          <a:xfrm>
            <a:off x="1206496" y="2528871"/>
            <a:ext cx="21971004" cy="2165417"/>
          </a:xfrm>
          <a:prstGeom prst="rect">
            <a:avLst/>
          </a:prstGeom>
          <a:noFill/>
          <a:ln>
            <a:noFill/>
          </a:ln>
        </p:spPr>
        <p:txBody>
          <a:bodyPr spcFirstLastPara="1" wrap="square" lIns="50800" tIns="50800" rIns="50800" bIns="50800" anchor="b" anchorCtr="0">
            <a:normAutofit/>
          </a:bodyPr>
          <a:lstStyle/>
          <a:p>
            <a:pPr marL="0" marR="0" lvl="0" indent="0" algn="ctr" rtl="0">
              <a:lnSpc>
                <a:spcPct val="80000"/>
              </a:lnSpc>
              <a:spcBef>
                <a:spcPts val="0"/>
              </a:spcBef>
              <a:spcAft>
                <a:spcPts val="0"/>
              </a:spcAft>
              <a:buClr>
                <a:srgbClr val="000000"/>
              </a:buClr>
              <a:buSzPts val="11600"/>
              <a:buFont typeface="Helvetica Neue"/>
              <a:buNone/>
            </a:pPr>
            <a:r>
              <a:rPr lang="en-US" sz="11600" b="1" i="0" u="none" strike="noStrike" cap="none" dirty="0">
                <a:solidFill>
                  <a:srgbClr val="000000"/>
                </a:solidFill>
                <a:latin typeface="Helvetica Neue"/>
                <a:ea typeface="Helvetica Neue"/>
                <a:cs typeface="Helvetica Neue"/>
                <a:sym typeface="Helvetica Neue"/>
              </a:rPr>
              <a:t>The </a:t>
            </a:r>
            <a:r>
              <a:rPr lang="en-US" sz="11600" dirty="0"/>
              <a:t>Ball</a:t>
            </a:r>
            <a:r>
              <a:rPr lang="en-US" sz="11600" b="1" i="0" u="none" strike="noStrike" cap="none" dirty="0">
                <a:solidFill>
                  <a:srgbClr val="000000"/>
                </a:solidFill>
                <a:latin typeface="Helvetica Neue"/>
                <a:ea typeface="Helvetica Neue"/>
                <a:cs typeface="Helvetica Neue"/>
                <a:sym typeface="Helvetica Neue"/>
              </a:rPr>
              <a:t> </a:t>
            </a:r>
            <a:endParaRPr sz="11600" b="1" i="0" u="none" strike="noStrike" cap="none" dirty="0">
              <a:solidFill>
                <a:srgbClr val="000000"/>
              </a:solidFill>
              <a:latin typeface="Helvetica Neue"/>
              <a:ea typeface="Helvetica Neue"/>
              <a:cs typeface="Helvetica Neue"/>
              <a:sym typeface="Helvetica Neue"/>
            </a:endParaRPr>
          </a:p>
        </p:txBody>
      </p:sp>
      <p:pic>
        <p:nvPicPr>
          <p:cNvPr id="4" name="Google Shape;305;p31" descr="220px-Volleyball.jpg"/>
          <p:cNvPicPr preferRelativeResize="0"/>
          <p:nvPr/>
        </p:nvPicPr>
        <p:blipFill rotWithShape="1">
          <a:blip r:embed="rId3">
            <a:alphaModFix/>
          </a:blip>
          <a:srcRect/>
          <a:stretch/>
        </p:blipFill>
        <p:spPr>
          <a:xfrm>
            <a:off x="5352295" y="4946093"/>
            <a:ext cx="7042750" cy="7106775"/>
          </a:xfrm>
          <a:prstGeom prst="rect">
            <a:avLst/>
          </a:prstGeom>
          <a:noFill/>
          <a:ln>
            <a:noFill/>
          </a:ln>
        </p:spPr>
      </p:pic>
      <p:pic>
        <p:nvPicPr>
          <p:cNvPr id="6" name="Google Shape;306;p31" descr="VX5EC-210A_High_Large_6d856523-3b2e-42d6-a398-e29f2160142b_grande.png"/>
          <p:cNvPicPr preferRelativeResize="0"/>
          <p:nvPr/>
        </p:nvPicPr>
        <p:blipFill rotWithShape="1">
          <a:blip r:embed="rId4">
            <a:alphaModFix/>
          </a:blip>
          <a:srcRect/>
          <a:stretch/>
        </p:blipFill>
        <p:spPr>
          <a:xfrm>
            <a:off x="13634563" y="4689480"/>
            <a:ext cx="7620001" cy="7620001"/>
          </a:xfrm>
          <a:prstGeom prst="rect">
            <a:avLst/>
          </a:prstGeom>
          <a:noFill/>
          <a:ln>
            <a:noFill/>
          </a:ln>
        </p:spPr>
      </p:pic>
      <p:pic>
        <p:nvPicPr>
          <p:cNvPr id="7" name="Google Shape;421;p50" descr="Picture 2"/>
          <p:cNvPicPr preferRelativeResize="0"/>
          <p:nvPr/>
        </p:nvPicPr>
        <p:blipFill rotWithShape="1">
          <a:blip r:embed="rId5">
            <a:alphaModFix/>
          </a:blip>
          <a:srcRect/>
          <a:stretch/>
        </p:blipFill>
        <p:spPr>
          <a:xfrm>
            <a:off x="0" y="0"/>
            <a:ext cx="4950383" cy="2072821"/>
          </a:xfrm>
          <a:prstGeom prst="rect">
            <a:avLst/>
          </a:prstGeom>
          <a:noFill/>
          <a:ln>
            <a:noFill/>
          </a:ln>
        </p:spPr>
      </p:pic>
    </p:spTree>
    <p:extLst>
      <p:ext uri="{BB962C8B-B14F-4D97-AF65-F5344CB8AC3E}">
        <p14:creationId xmlns:p14="http://schemas.microsoft.com/office/powerpoint/2010/main" val="29587477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DD5F7A6-DA13-494D-9D1B-2698C06F70D3}"/>
              </a:ext>
            </a:extLst>
          </p:cNvPr>
          <p:cNvSpPr/>
          <p:nvPr/>
        </p:nvSpPr>
        <p:spPr>
          <a:xfrm>
            <a:off x="789708" y="2202851"/>
            <a:ext cx="23594291" cy="6093976"/>
          </a:xfrm>
          <a:prstGeom prst="rect">
            <a:avLst/>
          </a:prstGeom>
        </p:spPr>
        <p:txBody>
          <a:bodyPr wrap="square">
            <a:spAutoFit/>
          </a:bodyPr>
          <a:lstStyle/>
          <a:p>
            <a:pPr marL="1143000" marR="0" lvl="0" indent="-1143000" algn="just" defTabSz="342900" rtl="0" eaLnBrk="1" fontAlgn="auto" latinLnBrk="0" hangingPunct="0">
              <a:lnSpc>
                <a:spcPct val="100000"/>
              </a:lnSpc>
              <a:spcBef>
                <a:spcPts val="0"/>
              </a:spcBef>
              <a:spcAft>
                <a:spcPts val="0"/>
              </a:spcAft>
              <a:buClrTx/>
              <a:buSzTx/>
              <a:buFont typeface="+mj-lt"/>
              <a:buAutoNum type="arabicPeriod"/>
              <a:tabLst/>
              <a:defRPr sz="5500">
                <a:solidFill>
                  <a:srgbClr val="000000"/>
                </a:solidFill>
                <a:latin typeface="Calibri"/>
                <a:ea typeface="Calibri"/>
                <a:cs typeface="Calibri"/>
                <a:sym typeface="Calibri"/>
              </a:defRPr>
            </a:pPr>
            <a:r>
              <a:rPr kumimoji="0" lang="en-US" sz="6500" b="0" i="0" u="none" strike="noStrike" kern="0" cap="none" spc="0" normalizeH="0" baseline="0" noProof="0" dirty="0">
                <a:ln>
                  <a:noFill/>
                </a:ln>
                <a:solidFill>
                  <a:srgbClr val="000000"/>
                </a:solidFill>
                <a:effectLst/>
                <a:uLnTx/>
                <a:uFillTx/>
                <a:latin typeface="Calibri"/>
                <a:cs typeface="Calibri"/>
                <a:sym typeface="Calibri"/>
              </a:rPr>
              <a:t>Shall have 12 or more basic, rectangular-shaped panels of equal size.</a:t>
            </a:r>
          </a:p>
          <a:p>
            <a:pPr marL="1143000" marR="0" lvl="0" indent="-1143000" algn="just" defTabSz="342900" rtl="0" eaLnBrk="1" fontAlgn="auto" latinLnBrk="0" hangingPunct="0">
              <a:lnSpc>
                <a:spcPct val="100000"/>
              </a:lnSpc>
              <a:spcBef>
                <a:spcPts val="0"/>
              </a:spcBef>
              <a:spcAft>
                <a:spcPts val="0"/>
              </a:spcAft>
              <a:buClrTx/>
              <a:buSzTx/>
              <a:buFont typeface="+mj-lt"/>
              <a:buAutoNum type="arabicPeriod"/>
              <a:tabLst/>
              <a:defRPr sz="5500">
                <a:solidFill>
                  <a:srgbClr val="000000"/>
                </a:solidFill>
                <a:latin typeface="Calibri"/>
                <a:ea typeface="Calibri"/>
                <a:cs typeface="Calibri"/>
                <a:sym typeface="Calibri"/>
              </a:defRPr>
            </a:pPr>
            <a:r>
              <a:rPr kumimoji="0" lang="en-US" sz="6500" b="0" i="0" u="none" strike="noStrike" kern="0" cap="none" spc="0" normalizeH="0" baseline="0" noProof="0" dirty="0">
                <a:ln>
                  <a:noFill/>
                </a:ln>
                <a:solidFill>
                  <a:srgbClr val="000000"/>
                </a:solidFill>
                <a:effectLst/>
                <a:uLnTx/>
                <a:uFillTx/>
                <a:latin typeface="Calibri"/>
                <a:cs typeface="Calibri"/>
                <a:sym typeface="Calibri"/>
              </a:rPr>
              <a:t>Shall be solid white or a maximum combination of three colors.</a:t>
            </a:r>
          </a:p>
          <a:p>
            <a:pPr marL="1143000" marR="0" lvl="0" indent="-1143000" algn="just" defTabSz="342900" rtl="0" eaLnBrk="1" fontAlgn="auto" latinLnBrk="0" hangingPunct="0">
              <a:lnSpc>
                <a:spcPct val="100000"/>
              </a:lnSpc>
              <a:spcBef>
                <a:spcPts val="0"/>
              </a:spcBef>
              <a:spcAft>
                <a:spcPts val="0"/>
              </a:spcAft>
              <a:buClrTx/>
              <a:buSzTx/>
              <a:buFont typeface="+mj-lt"/>
              <a:buAutoNum type="arabicPeriod"/>
              <a:tabLst/>
              <a:defRPr sz="5500">
                <a:solidFill>
                  <a:srgbClr val="000000"/>
                </a:solidFill>
                <a:latin typeface="Calibri"/>
                <a:ea typeface="Calibri"/>
                <a:cs typeface="Calibri"/>
                <a:sym typeface="Calibri"/>
              </a:defRPr>
            </a:pPr>
            <a:r>
              <a:rPr kumimoji="0" lang="en-US" sz="6500" b="0" i="0" u="none" strike="noStrike" kern="0" cap="none" spc="0" normalizeH="0" baseline="0" noProof="0" dirty="0">
                <a:ln>
                  <a:noFill/>
                </a:ln>
                <a:solidFill>
                  <a:srgbClr val="000000"/>
                </a:solidFill>
                <a:effectLst/>
                <a:uLnTx/>
                <a:uFillTx/>
                <a:latin typeface="Calibri"/>
                <a:cs typeface="Calibri"/>
                <a:sym typeface="Calibri"/>
              </a:rPr>
              <a:t>Shall measure between 25 – 27 inches in circumference.</a:t>
            </a:r>
          </a:p>
          <a:p>
            <a:pPr marL="1143000" marR="0" lvl="0" indent="-1143000" algn="just" defTabSz="342900" rtl="0" eaLnBrk="1" fontAlgn="auto" latinLnBrk="0" hangingPunct="0">
              <a:lnSpc>
                <a:spcPct val="100000"/>
              </a:lnSpc>
              <a:spcBef>
                <a:spcPts val="0"/>
              </a:spcBef>
              <a:spcAft>
                <a:spcPts val="0"/>
              </a:spcAft>
              <a:buClrTx/>
              <a:buSzTx/>
              <a:buFont typeface="+mj-lt"/>
              <a:buAutoNum type="arabicPeriod"/>
              <a:tabLst/>
              <a:defRPr sz="5500">
                <a:solidFill>
                  <a:srgbClr val="000000"/>
                </a:solidFill>
                <a:latin typeface="Calibri"/>
                <a:ea typeface="Calibri"/>
                <a:cs typeface="Calibri"/>
                <a:sym typeface="Calibri"/>
              </a:defRPr>
            </a:pPr>
            <a:r>
              <a:rPr kumimoji="0" lang="en-US" sz="6500" b="0" i="0" u="none" strike="noStrike" kern="0" cap="none" spc="0" normalizeH="0" baseline="0" noProof="0" dirty="0">
                <a:ln>
                  <a:noFill/>
                </a:ln>
                <a:solidFill>
                  <a:srgbClr val="000000"/>
                </a:solidFill>
                <a:effectLst/>
                <a:uLnTx/>
                <a:uFillTx/>
                <a:latin typeface="Calibri"/>
                <a:cs typeface="Calibri"/>
                <a:sym typeface="Calibri"/>
              </a:rPr>
              <a:t>Shall be inflated between 4.3 – 4.6 pounds of pressure.</a:t>
            </a:r>
          </a:p>
          <a:p>
            <a:pPr marL="1143000" marR="0" lvl="0" indent="-1143000" algn="just" defTabSz="342900" rtl="0" eaLnBrk="1" fontAlgn="auto" latinLnBrk="0" hangingPunct="0">
              <a:lnSpc>
                <a:spcPct val="100000"/>
              </a:lnSpc>
              <a:spcBef>
                <a:spcPts val="0"/>
              </a:spcBef>
              <a:spcAft>
                <a:spcPts val="0"/>
              </a:spcAft>
              <a:buClrTx/>
              <a:buSzTx/>
              <a:buFont typeface="+mj-lt"/>
              <a:buAutoNum type="arabicPeriod"/>
              <a:tabLst/>
              <a:defRPr sz="5500">
                <a:solidFill>
                  <a:srgbClr val="000000"/>
                </a:solidFill>
                <a:latin typeface="Calibri"/>
                <a:ea typeface="Calibri"/>
                <a:cs typeface="Calibri"/>
                <a:sym typeface="Calibri"/>
              </a:defRPr>
            </a:pPr>
            <a:r>
              <a:rPr kumimoji="0" lang="en-US" sz="6500" b="0" i="0" u="none" strike="noStrike" kern="0" cap="none" spc="0" normalizeH="0" baseline="0" noProof="0" dirty="0">
                <a:ln>
                  <a:noFill/>
                </a:ln>
                <a:solidFill>
                  <a:srgbClr val="000000"/>
                </a:solidFill>
                <a:effectLst/>
                <a:uLnTx/>
                <a:uFillTx/>
                <a:latin typeface="Calibri"/>
                <a:cs typeface="Calibri"/>
                <a:sym typeface="Calibri"/>
              </a:rPr>
              <a:t>Shall include the NFHS Authenticating Mark in either format</a:t>
            </a:r>
          </a:p>
        </p:txBody>
      </p:sp>
      <p:pic>
        <p:nvPicPr>
          <p:cNvPr id="5" name="Google Shape;421;p50" descr="Picture 2"/>
          <p:cNvPicPr preferRelativeResize="0"/>
          <p:nvPr/>
        </p:nvPicPr>
        <p:blipFill rotWithShape="1">
          <a:blip r:embed="rId2">
            <a:alphaModFix/>
          </a:blip>
          <a:srcRect/>
          <a:stretch/>
        </p:blipFill>
        <p:spPr>
          <a:xfrm>
            <a:off x="0" y="0"/>
            <a:ext cx="4950383" cy="2072821"/>
          </a:xfrm>
          <a:prstGeom prst="rect">
            <a:avLst/>
          </a:prstGeom>
          <a:noFill/>
          <a:ln>
            <a:noFill/>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0188" y="8815382"/>
            <a:ext cx="16085124" cy="4333958"/>
          </a:xfrm>
          <a:prstGeom prst="rect">
            <a:avLst/>
          </a:prstGeom>
        </p:spPr>
      </p:pic>
    </p:spTree>
    <p:extLst>
      <p:ext uri="{BB962C8B-B14F-4D97-AF65-F5344CB8AC3E}">
        <p14:creationId xmlns:p14="http://schemas.microsoft.com/office/powerpoint/2010/main" val="17890112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4"/>
          <p:cNvSpPr txBox="1">
            <a:spLocks noGrp="1"/>
          </p:cNvSpPr>
          <p:nvPr>
            <p:ph type="ctrTitle" idx="4294967295"/>
          </p:nvPr>
        </p:nvSpPr>
        <p:spPr>
          <a:xfrm>
            <a:off x="1206496" y="4082001"/>
            <a:ext cx="21971004" cy="3141191"/>
          </a:xfrm>
          <a:prstGeom prst="rect">
            <a:avLst/>
          </a:prstGeom>
          <a:noFill/>
          <a:ln>
            <a:noFill/>
          </a:ln>
        </p:spPr>
        <p:txBody>
          <a:bodyPr spcFirstLastPara="1" wrap="square" lIns="50800" tIns="50800" rIns="50800" bIns="50800" anchor="b" anchorCtr="0">
            <a:normAutofit/>
          </a:bodyPr>
          <a:lstStyle/>
          <a:p>
            <a:pPr marL="0" marR="0" lvl="0" indent="0" algn="ctr" rtl="0">
              <a:lnSpc>
                <a:spcPct val="80000"/>
              </a:lnSpc>
              <a:spcBef>
                <a:spcPts val="0"/>
              </a:spcBef>
              <a:spcAft>
                <a:spcPts val="0"/>
              </a:spcAft>
              <a:buClr>
                <a:srgbClr val="000000"/>
              </a:buClr>
              <a:buSzPts val="11600"/>
              <a:buFont typeface="Helvetica Neue"/>
              <a:buNone/>
            </a:pPr>
            <a:r>
              <a:rPr lang="en-US" sz="11600" b="1" i="0" u="none" strike="noStrike" cap="none" dirty="0">
                <a:solidFill>
                  <a:srgbClr val="000000"/>
                </a:solidFill>
                <a:latin typeface="Helvetica Neue"/>
                <a:ea typeface="Helvetica Neue"/>
                <a:cs typeface="Helvetica Neue"/>
                <a:sym typeface="Helvetica Neue"/>
              </a:rPr>
              <a:t>Forms and Tools</a:t>
            </a:r>
            <a:endParaRPr sz="11600" b="1" i="0" u="none" strike="noStrike" cap="none" dirty="0">
              <a:solidFill>
                <a:srgbClr val="000000"/>
              </a:solidFill>
              <a:latin typeface="Helvetica Neue"/>
              <a:ea typeface="Helvetica Neue"/>
              <a:cs typeface="Helvetica Neue"/>
              <a:sym typeface="Helvetica Neue"/>
            </a:endParaRPr>
          </a:p>
        </p:txBody>
      </p:sp>
      <p:pic>
        <p:nvPicPr>
          <p:cNvPr id="4" name="Google Shape;421;p50" descr="Picture 2"/>
          <p:cNvPicPr preferRelativeResize="0"/>
          <p:nvPr/>
        </p:nvPicPr>
        <p:blipFill rotWithShape="1">
          <a:blip r:embed="rId3">
            <a:alphaModFix/>
          </a:blip>
          <a:srcRect/>
          <a:stretch/>
        </p:blipFill>
        <p:spPr>
          <a:xfrm>
            <a:off x="0" y="0"/>
            <a:ext cx="4950383" cy="2072821"/>
          </a:xfrm>
          <a:prstGeom prst="rect">
            <a:avLst/>
          </a:prstGeom>
          <a:noFill/>
          <a:ln>
            <a:noFill/>
          </a:ln>
        </p:spPr>
      </p:pic>
    </p:spTree>
    <p:extLst>
      <p:ext uri="{BB962C8B-B14F-4D97-AF65-F5344CB8AC3E}">
        <p14:creationId xmlns:p14="http://schemas.microsoft.com/office/powerpoint/2010/main" val="11624456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pic>
        <p:nvPicPr>
          <p:cNvPr id="348" name="Google Shape;348;p38" descr="image1.png"/>
          <p:cNvPicPr preferRelativeResize="0"/>
          <p:nvPr/>
        </p:nvPicPr>
        <p:blipFill rotWithShape="1">
          <a:blip r:embed="rId3">
            <a:alphaModFix/>
          </a:blip>
          <a:srcRect/>
          <a:stretch/>
        </p:blipFill>
        <p:spPr>
          <a:xfrm>
            <a:off x="5515335" y="52804"/>
            <a:ext cx="13948168" cy="13610392"/>
          </a:xfrm>
          <a:prstGeom prst="rect">
            <a:avLst/>
          </a:prstGeom>
          <a:noFill/>
          <a:ln>
            <a:noFill/>
          </a:ln>
        </p:spPr>
      </p:pic>
      <p:pic>
        <p:nvPicPr>
          <p:cNvPr id="5" name="Google Shape;421;p50" descr="Picture 2"/>
          <p:cNvPicPr preferRelativeResize="0"/>
          <p:nvPr/>
        </p:nvPicPr>
        <p:blipFill rotWithShape="1">
          <a:blip r:embed="rId4">
            <a:alphaModFix/>
          </a:blip>
          <a:srcRect/>
          <a:stretch/>
        </p:blipFill>
        <p:spPr>
          <a:xfrm>
            <a:off x="0" y="0"/>
            <a:ext cx="4950383" cy="2072821"/>
          </a:xfrm>
          <a:prstGeom prst="rect">
            <a:avLst/>
          </a:prstGeom>
          <a:noFill/>
          <a:ln>
            <a:noFill/>
          </a:ln>
        </p:spPr>
      </p:pic>
    </p:spTree>
    <p:extLst>
      <p:ext uri="{BB962C8B-B14F-4D97-AF65-F5344CB8AC3E}">
        <p14:creationId xmlns:p14="http://schemas.microsoft.com/office/powerpoint/2010/main" val="26373291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pic>
        <p:nvPicPr>
          <p:cNvPr id="421" name="Google Shape;421;p50" descr="Picture 2"/>
          <p:cNvPicPr preferRelativeResize="0"/>
          <p:nvPr/>
        </p:nvPicPr>
        <p:blipFill rotWithShape="1">
          <a:blip r:embed="rId3">
            <a:alphaModFix/>
          </a:blip>
          <a:srcRect/>
          <a:stretch/>
        </p:blipFill>
        <p:spPr>
          <a:xfrm>
            <a:off x="0" y="0"/>
            <a:ext cx="4950383" cy="2072821"/>
          </a:xfrm>
          <a:prstGeom prst="rect">
            <a:avLst/>
          </a:prstGeom>
          <a:noFill/>
          <a:ln>
            <a:noFill/>
          </a:ln>
        </p:spPr>
      </p:pic>
      <p:pic>
        <p:nvPicPr>
          <p:cNvPr id="422" name="Google Shape;422;p50"/>
          <p:cNvPicPr preferRelativeResize="0"/>
          <p:nvPr/>
        </p:nvPicPr>
        <p:blipFill rotWithShape="1">
          <a:blip r:embed="rId4">
            <a:alphaModFix/>
          </a:blip>
          <a:srcRect/>
          <a:stretch/>
        </p:blipFill>
        <p:spPr>
          <a:xfrm>
            <a:off x="1043062" y="1800931"/>
            <a:ext cx="10778823" cy="11655342"/>
          </a:xfrm>
          <a:prstGeom prst="rect">
            <a:avLst/>
          </a:prstGeom>
          <a:noFill/>
          <a:ln>
            <a:noFill/>
          </a:ln>
        </p:spPr>
      </p:pic>
      <p:pic>
        <p:nvPicPr>
          <p:cNvPr id="423" name="Google Shape;423;p50"/>
          <p:cNvPicPr preferRelativeResize="0"/>
          <p:nvPr/>
        </p:nvPicPr>
        <p:blipFill rotWithShape="1">
          <a:blip r:embed="rId5">
            <a:alphaModFix/>
          </a:blip>
          <a:srcRect/>
          <a:stretch/>
        </p:blipFill>
        <p:spPr>
          <a:xfrm>
            <a:off x="14352306" y="1800931"/>
            <a:ext cx="8540792" cy="11898482"/>
          </a:xfrm>
          <a:prstGeom prst="rect">
            <a:avLst/>
          </a:prstGeom>
          <a:noFill/>
          <a:ln>
            <a:noFill/>
          </a:ln>
        </p:spPr>
      </p:pic>
      <p:sp>
        <p:nvSpPr>
          <p:cNvPr id="424" name="Google Shape;424;p50"/>
          <p:cNvSpPr/>
          <p:nvPr/>
        </p:nvSpPr>
        <p:spPr>
          <a:xfrm rot="-1484013">
            <a:off x="5676954" y="8192819"/>
            <a:ext cx="8642344" cy="827315"/>
          </a:xfrm>
          <a:prstGeom prst="rightArrow">
            <a:avLst>
              <a:gd name="adj1" fmla="val 50000"/>
              <a:gd name="adj2" fmla="val 50000"/>
            </a:avLst>
          </a:prstGeom>
          <a:solidFill>
            <a:srgbClr val="FFC000"/>
          </a:solidFill>
          <a:ln>
            <a:noFill/>
          </a:ln>
        </p:spPr>
        <p:txBody>
          <a:bodyPr spcFirstLastPara="1" wrap="square" lIns="50800" tIns="50800" rIns="50800" bIns="50800" anchor="ctr" anchorCtr="0">
            <a:spAutoFit/>
          </a:bodyPr>
          <a:lstStyle/>
          <a:p>
            <a:pPr marL="0" marR="0" lvl="0" indent="0" algn="ctr" defTabSz="2438338" rtl="0" eaLnBrk="1" fontAlgn="auto" latinLnBrk="0" hangingPunct="0">
              <a:lnSpc>
                <a:spcPct val="100000"/>
              </a:lnSpc>
              <a:spcBef>
                <a:spcPts val="0"/>
              </a:spcBef>
              <a:spcAft>
                <a:spcPts val="0"/>
              </a:spcAft>
              <a:buClr>
                <a:srgbClr val="5E5E5E"/>
              </a:buClr>
              <a:buSzPts val="3200"/>
              <a:buFont typeface="Helvetica Neue"/>
              <a:buNone/>
              <a:tabLst/>
              <a:defRPr/>
            </a:pPr>
            <a:endParaRPr kumimoji="0" sz="3200" b="0" i="0" u="none" strike="noStrike" kern="0" cap="none" spc="0" normalizeH="0" baseline="0" noProof="0">
              <a:ln>
                <a:noFill/>
              </a:ln>
              <a:solidFill>
                <a:srgbClr val="FFFFFF"/>
              </a:solidFill>
              <a:effectLst/>
              <a:uLnTx/>
              <a:uFillTx/>
              <a:latin typeface="Helvetica Neue"/>
              <a:ea typeface="Helvetica Neue"/>
              <a:cs typeface="Helvetica Neue"/>
              <a:sym typeface="Helvetica Neue"/>
            </a:endParaRPr>
          </a:p>
        </p:txBody>
      </p:sp>
      <p:sp>
        <p:nvSpPr>
          <p:cNvPr id="425" name="Google Shape;425;p50"/>
          <p:cNvSpPr/>
          <p:nvPr/>
        </p:nvSpPr>
        <p:spPr>
          <a:xfrm>
            <a:off x="1142430" y="9861176"/>
            <a:ext cx="4658491" cy="1039906"/>
          </a:xfrm>
          <a:prstGeom prst="roundRect">
            <a:avLst>
              <a:gd name="adj" fmla="val 16667"/>
            </a:avLst>
          </a:prstGeom>
          <a:noFill/>
          <a:ln w="76200" cap="flat" cmpd="sng">
            <a:solidFill>
              <a:srgbClr val="FFC000"/>
            </a:solidFill>
            <a:prstDash val="solid"/>
            <a:miter lim="400000"/>
            <a:headEnd type="none" w="sm" len="sm"/>
            <a:tailEnd type="none" w="sm" len="sm"/>
          </a:ln>
        </p:spPr>
        <p:txBody>
          <a:bodyPr spcFirstLastPara="1" wrap="square" lIns="50800" tIns="50800" rIns="50800" bIns="50800" anchor="ctr" anchorCtr="0">
            <a:spAutoFit/>
          </a:bodyPr>
          <a:lstStyle/>
          <a:p>
            <a:pPr marL="0" marR="0" lvl="0" indent="0" algn="ctr" defTabSz="2438338" rtl="0" eaLnBrk="1" fontAlgn="auto" latinLnBrk="0" hangingPunct="0">
              <a:lnSpc>
                <a:spcPct val="100000"/>
              </a:lnSpc>
              <a:spcBef>
                <a:spcPts val="0"/>
              </a:spcBef>
              <a:spcAft>
                <a:spcPts val="0"/>
              </a:spcAft>
              <a:buClr>
                <a:srgbClr val="5E5E5E"/>
              </a:buClr>
              <a:buSzPts val="3200"/>
              <a:buFont typeface="Helvetica Neue"/>
              <a:buNone/>
              <a:tabLst/>
              <a:defRPr/>
            </a:pPr>
            <a:endParaRPr kumimoji="0" sz="3200" b="0" i="0" u="none" strike="noStrike" kern="0" cap="none" spc="0" normalizeH="0" baseline="0" noProof="0">
              <a:ln>
                <a:noFill/>
              </a:ln>
              <a:solidFill>
                <a:srgbClr val="FFFFFF"/>
              </a:solidFill>
              <a:effectLst/>
              <a:uLnTx/>
              <a:uFillTx/>
              <a:latin typeface="Helvetica Neue"/>
              <a:ea typeface="Helvetica Neue"/>
              <a:cs typeface="Helvetica Neue"/>
              <a:sym typeface="Helvetica Neue"/>
            </a:endParaRPr>
          </a:p>
        </p:txBody>
      </p:sp>
      <p:sp>
        <p:nvSpPr>
          <p:cNvPr id="426" name="Google Shape;426;p50"/>
          <p:cNvSpPr/>
          <p:nvPr/>
        </p:nvSpPr>
        <p:spPr>
          <a:xfrm>
            <a:off x="2599765" y="1800931"/>
            <a:ext cx="3980329" cy="547822"/>
          </a:xfrm>
          <a:prstGeom prst="roundRect">
            <a:avLst>
              <a:gd name="adj" fmla="val 16667"/>
            </a:avLst>
          </a:prstGeom>
          <a:noFill/>
          <a:ln w="76200" cap="flat" cmpd="sng">
            <a:solidFill>
              <a:srgbClr val="FFC000"/>
            </a:solidFill>
            <a:prstDash val="solid"/>
            <a:miter lim="400000"/>
            <a:headEnd type="none" w="sm" len="sm"/>
            <a:tailEnd type="none" w="sm" len="sm"/>
          </a:ln>
        </p:spPr>
        <p:txBody>
          <a:bodyPr spcFirstLastPara="1" wrap="square" lIns="50800" tIns="50800" rIns="50800" bIns="50800" anchor="ctr" anchorCtr="0">
            <a:spAutoFit/>
          </a:bodyPr>
          <a:lstStyle/>
          <a:p>
            <a:pPr marL="0" marR="0" lvl="0" indent="0" algn="ctr" defTabSz="2438338" rtl="0" eaLnBrk="1" fontAlgn="auto" latinLnBrk="0" hangingPunct="0">
              <a:lnSpc>
                <a:spcPct val="100000"/>
              </a:lnSpc>
              <a:spcBef>
                <a:spcPts val="0"/>
              </a:spcBef>
              <a:spcAft>
                <a:spcPts val="0"/>
              </a:spcAft>
              <a:buClr>
                <a:srgbClr val="5E5E5E"/>
              </a:buClr>
              <a:buSzPts val="3200"/>
              <a:buFont typeface="Helvetica Neue"/>
              <a:buNone/>
              <a:tabLst/>
              <a:defRPr/>
            </a:pPr>
            <a:endParaRPr kumimoji="0" sz="3200" b="0" i="0" u="none" strike="noStrike" kern="0" cap="none" spc="0" normalizeH="0" baseline="0" noProof="0">
              <a:ln>
                <a:noFill/>
              </a:ln>
              <a:solidFill>
                <a:srgbClr val="FFFFFF"/>
              </a:solidFill>
              <a:effectLst/>
              <a:uLnTx/>
              <a:uFillTx/>
              <a:latin typeface="Helvetica Neue"/>
              <a:ea typeface="Helvetica Neue"/>
              <a:cs typeface="Helvetica Neue"/>
              <a:sym typeface="Helvetica Neue"/>
            </a:endParaRPr>
          </a:p>
        </p:txBody>
      </p:sp>
      <p:sp>
        <p:nvSpPr>
          <p:cNvPr id="427" name="Google Shape;427;p50"/>
          <p:cNvSpPr txBox="1"/>
          <p:nvPr/>
        </p:nvSpPr>
        <p:spPr>
          <a:xfrm>
            <a:off x="8274261" y="0"/>
            <a:ext cx="7835478" cy="1579920"/>
          </a:xfrm>
          <a:prstGeom prst="rect">
            <a:avLst/>
          </a:prstGeom>
          <a:noFill/>
          <a:ln>
            <a:noFill/>
          </a:ln>
        </p:spPr>
        <p:txBody>
          <a:bodyPr spcFirstLastPara="1" wrap="square" lIns="50800" tIns="50800" rIns="50800" bIns="50800" anchor="ctr" anchorCtr="0">
            <a:spAutoFit/>
          </a:bodyPr>
          <a:lstStyle/>
          <a:p>
            <a:pPr marL="0" marR="0" lvl="0" indent="0" algn="ctr" defTabSz="2438338" rtl="0" eaLnBrk="1" fontAlgn="auto" latinLnBrk="0" hangingPunct="0">
              <a:lnSpc>
                <a:spcPct val="100000"/>
              </a:lnSpc>
              <a:spcBef>
                <a:spcPts val="0"/>
              </a:spcBef>
              <a:spcAft>
                <a:spcPts val="0"/>
              </a:spcAft>
              <a:buClr>
                <a:srgbClr val="5E5E5E"/>
              </a:buClr>
              <a:buSzPts val="9600"/>
              <a:buFont typeface="Helvetica Neue"/>
              <a:buNone/>
              <a:tabLst/>
              <a:defRPr/>
            </a:pPr>
            <a:r>
              <a:rPr kumimoji="0" lang="en-US" sz="9600" b="0" i="0" u="none" strike="noStrike" kern="0" cap="none" spc="0" normalizeH="0" baseline="0" noProof="0">
                <a:ln>
                  <a:noFill/>
                </a:ln>
                <a:solidFill>
                  <a:srgbClr val="5E5E5E"/>
                </a:solidFill>
                <a:effectLst/>
                <a:uLnTx/>
                <a:uFillTx/>
                <a:latin typeface="Helvetica Neue"/>
                <a:ea typeface="Helvetica Neue"/>
                <a:cs typeface="Helvetica Neue"/>
                <a:sym typeface="Helvetica Neue"/>
              </a:rPr>
              <a:t>Lineup Card 1</a:t>
            </a:r>
            <a:endParaRPr kumimoji="0" sz="9600" b="0" i="0" u="none" strike="noStrike" kern="0" cap="none" spc="0" normalizeH="0" baseline="0" noProof="0">
              <a:ln>
                <a:noFill/>
              </a:ln>
              <a:solidFill>
                <a:srgbClr val="5E5E5E"/>
              </a:solidFill>
              <a:effectLst/>
              <a:uLnTx/>
              <a:uFillTx/>
              <a:latin typeface="Helvetica Neue"/>
              <a:ea typeface="Helvetica Neue"/>
              <a:cs typeface="Helvetica Neue"/>
              <a:sym typeface="Helvetica Neue"/>
            </a:endParaRPr>
          </a:p>
        </p:txBody>
      </p:sp>
    </p:spTree>
    <p:extLst>
      <p:ext uri="{BB962C8B-B14F-4D97-AF65-F5344CB8AC3E}">
        <p14:creationId xmlns:p14="http://schemas.microsoft.com/office/powerpoint/2010/main" val="1766573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RESPECT – whether this is respect for the game, the Laws of the Game, the people involved, or the rules and regulations, a referee must always be respectful."/>
          <p:cNvSpPr txBox="1"/>
          <p:nvPr/>
        </p:nvSpPr>
        <p:spPr>
          <a:xfrm>
            <a:off x="377968" y="2008154"/>
            <a:ext cx="23511244" cy="109363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sz="4600">
                <a:solidFill>
                  <a:srgbClr val="383838"/>
                </a:solidFill>
                <a:latin typeface="Times New Roman"/>
                <a:ea typeface="Times New Roman"/>
                <a:cs typeface="Times New Roman"/>
                <a:sym typeface="Times New Roman"/>
              </a:defRPr>
            </a:pPr>
            <a:r>
              <a:rPr kumimoji="0" sz="4400" b="0"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Times New Roman"/>
              </a:rPr>
              <a:t>R</a:t>
            </a:r>
            <a:r>
              <a:rPr kumimoji="0" sz="4400" b="0" i="0" u="none" strike="noStrike" kern="0" cap="none" spc="0" normalizeH="0" baseline="0" noProof="0" dirty="0">
                <a:ln>
                  <a:noFill/>
                </a:ln>
                <a:solidFill>
                  <a:srgbClr val="383838"/>
                </a:solidFill>
                <a:effectLst/>
                <a:uLnTx/>
                <a:uFillTx/>
                <a:latin typeface="Calibri" panose="020F0502020204030204" pitchFamily="34" charset="0"/>
                <a:cs typeface="Calibri" panose="020F0502020204030204" pitchFamily="34" charset="0"/>
                <a:sym typeface="Times New Roman"/>
              </a:rPr>
              <a:t>ESPECT – whether this is respect for the game, the Laws of the Game, the people involved, </a:t>
            </a:r>
            <a:endParaRPr kumimoji="0" lang="en-US" sz="4400" b="0" i="0" u="none" strike="noStrike" kern="0" cap="none" spc="0" normalizeH="0" baseline="0" noProof="0" dirty="0">
              <a:ln>
                <a:noFill/>
              </a:ln>
              <a:solidFill>
                <a:srgbClr val="383838"/>
              </a:solidFill>
              <a:effectLst/>
              <a:uLnTx/>
              <a:uFillTx/>
              <a:latin typeface="Calibri" panose="020F0502020204030204" pitchFamily="34" charset="0"/>
              <a:cs typeface="Calibri" panose="020F0502020204030204" pitchFamily="34" charset="0"/>
              <a:sym typeface="Times New Roman"/>
            </a:endParaRPr>
          </a:p>
          <a:p>
            <a:pPr marL="0" marR="0" lvl="0" indent="0" algn="l" defTabSz="457200" rtl="0" eaLnBrk="1" fontAlgn="auto" latinLnBrk="0" hangingPunct="0">
              <a:lnSpc>
                <a:spcPct val="100000"/>
              </a:lnSpc>
              <a:spcBef>
                <a:spcPts val="0"/>
              </a:spcBef>
              <a:spcAft>
                <a:spcPts val="0"/>
              </a:spcAft>
              <a:buClrTx/>
              <a:buSzTx/>
              <a:buFontTx/>
              <a:buNone/>
              <a:tabLst/>
              <a:defRPr sz="4600">
                <a:solidFill>
                  <a:srgbClr val="383838"/>
                </a:solidFill>
                <a:latin typeface="Times New Roman"/>
                <a:ea typeface="Times New Roman"/>
                <a:cs typeface="Times New Roman"/>
                <a:sym typeface="Times New Roman"/>
              </a:defRPr>
            </a:pPr>
            <a:r>
              <a:rPr kumimoji="0" sz="4400" b="0" i="0" u="none" strike="noStrike" kern="0" cap="none" spc="0" normalizeH="0" baseline="0" noProof="0" dirty="0">
                <a:ln>
                  <a:noFill/>
                </a:ln>
                <a:solidFill>
                  <a:srgbClr val="383838"/>
                </a:solidFill>
                <a:effectLst/>
                <a:uLnTx/>
                <a:uFillTx/>
                <a:latin typeface="Calibri" panose="020F0502020204030204" pitchFamily="34" charset="0"/>
                <a:cs typeface="Calibri" panose="020F0502020204030204" pitchFamily="34" charset="0"/>
                <a:sym typeface="Times New Roman"/>
              </a:rPr>
              <a:t>or the rules and regulations, a referee must always be respectful.</a:t>
            </a:r>
            <a:endParaRPr kumimoji="0" lang="en-US" sz="4400" b="0" i="0" u="none" strike="noStrike" kern="0" cap="none" spc="0" normalizeH="0" baseline="0" noProof="0" dirty="0">
              <a:ln>
                <a:noFill/>
              </a:ln>
              <a:solidFill>
                <a:srgbClr val="383838"/>
              </a:solidFill>
              <a:effectLst/>
              <a:uLnTx/>
              <a:uFillTx/>
              <a:latin typeface="Calibri" panose="020F0502020204030204" pitchFamily="34" charset="0"/>
              <a:cs typeface="Calibri" panose="020F0502020204030204" pitchFamily="34" charset="0"/>
              <a:sym typeface="Times New Roman"/>
            </a:endParaRPr>
          </a:p>
          <a:p>
            <a:pPr marL="0" marR="0" lvl="0" indent="0" algn="l" defTabSz="457200" rtl="0" eaLnBrk="1" fontAlgn="auto" latinLnBrk="0" hangingPunct="0">
              <a:lnSpc>
                <a:spcPct val="100000"/>
              </a:lnSpc>
              <a:spcBef>
                <a:spcPts val="0"/>
              </a:spcBef>
              <a:spcAft>
                <a:spcPts val="0"/>
              </a:spcAft>
              <a:buClrTx/>
              <a:buSzTx/>
              <a:buFontTx/>
              <a:buNone/>
              <a:tabLst/>
              <a:defRPr sz="4600">
                <a:solidFill>
                  <a:srgbClr val="383838"/>
                </a:solidFill>
                <a:latin typeface="Times New Roman"/>
                <a:ea typeface="Times New Roman"/>
                <a:cs typeface="Times New Roman"/>
                <a:sym typeface="Times New Roman"/>
              </a:defRPr>
            </a:pPr>
            <a:r>
              <a:rPr kumimoji="0" lang="en-US" sz="4400" b="0"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Times New Roman"/>
              </a:rPr>
              <a:t>E</a:t>
            </a:r>
            <a:r>
              <a:rPr kumimoji="0" lang="en-US" sz="4400" b="0" i="0" u="none" strike="noStrike" kern="0" cap="none" spc="0" normalizeH="0" baseline="0" noProof="0" dirty="0">
                <a:ln>
                  <a:noFill/>
                </a:ln>
                <a:solidFill>
                  <a:srgbClr val="383838"/>
                </a:solidFill>
                <a:effectLst/>
                <a:uLnTx/>
                <a:uFillTx/>
                <a:latin typeface="Calibri" panose="020F0502020204030204" pitchFamily="34" charset="0"/>
                <a:cs typeface="Calibri" panose="020F0502020204030204" pitchFamily="34" charset="0"/>
                <a:sym typeface="Times New Roman"/>
              </a:rPr>
              <a:t>MPATHY – the best referee is not the ones who can turn off their emotions but the one </a:t>
            </a:r>
          </a:p>
          <a:p>
            <a:pPr marL="0" marR="0" lvl="0" indent="0" algn="l" defTabSz="457200" rtl="0" eaLnBrk="1" fontAlgn="auto" latinLnBrk="0" hangingPunct="0">
              <a:lnSpc>
                <a:spcPct val="100000"/>
              </a:lnSpc>
              <a:spcBef>
                <a:spcPts val="0"/>
              </a:spcBef>
              <a:spcAft>
                <a:spcPts val="0"/>
              </a:spcAft>
              <a:buClrTx/>
              <a:buSzTx/>
              <a:buFontTx/>
              <a:buNone/>
              <a:tabLst/>
              <a:defRPr sz="4600">
                <a:solidFill>
                  <a:srgbClr val="383838"/>
                </a:solidFill>
                <a:latin typeface="Times New Roman"/>
                <a:ea typeface="Times New Roman"/>
                <a:cs typeface="Times New Roman"/>
                <a:sym typeface="Times New Roman"/>
              </a:defRPr>
            </a:pPr>
            <a:r>
              <a:rPr kumimoji="0" lang="en-US" sz="4400" b="0" i="0" u="none" strike="noStrike" kern="0" cap="none" spc="0" normalizeH="0" baseline="0" noProof="0" dirty="0">
                <a:ln>
                  <a:noFill/>
                </a:ln>
                <a:solidFill>
                  <a:srgbClr val="383838"/>
                </a:solidFill>
                <a:effectLst/>
                <a:uLnTx/>
                <a:uFillTx/>
                <a:latin typeface="Calibri" panose="020F0502020204030204" pitchFamily="34" charset="0"/>
                <a:cs typeface="Calibri" panose="020F0502020204030204" pitchFamily="34" charset="0"/>
                <a:sym typeface="Times New Roman"/>
              </a:rPr>
              <a:t>who understands the needs of the match.</a:t>
            </a:r>
          </a:p>
          <a:p>
            <a:pPr marL="0" marR="0" lvl="0" indent="0" algn="l" defTabSz="457200" rtl="0" eaLnBrk="1" fontAlgn="auto" latinLnBrk="0" hangingPunct="0">
              <a:lnSpc>
                <a:spcPct val="100000"/>
              </a:lnSpc>
              <a:spcBef>
                <a:spcPts val="0"/>
              </a:spcBef>
              <a:spcAft>
                <a:spcPts val="0"/>
              </a:spcAft>
              <a:buClrTx/>
              <a:buSzTx/>
              <a:buFontTx/>
              <a:buNone/>
              <a:tabLst/>
              <a:defRPr sz="4600">
                <a:solidFill>
                  <a:srgbClr val="383838"/>
                </a:solidFill>
                <a:latin typeface="Times New Roman"/>
                <a:ea typeface="Times New Roman"/>
                <a:cs typeface="Times New Roman"/>
                <a:sym typeface="Times New Roman"/>
              </a:defRPr>
            </a:pPr>
            <a:r>
              <a:rPr kumimoji="0" lang="en-US" sz="4400" b="0"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Times New Roman"/>
              </a:rPr>
              <a:t>F</a:t>
            </a:r>
            <a:r>
              <a:rPr kumimoji="0" lang="en-US" sz="4400" b="0" i="0" u="none" strike="noStrike" kern="0" cap="none" spc="0" normalizeH="0" baseline="0" noProof="0" dirty="0">
                <a:ln>
                  <a:noFill/>
                </a:ln>
                <a:solidFill>
                  <a:srgbClr val="383838"/>
                </a:solidFill>
                <a:effectLst/>
                <a:uLnTx/>
                <a:uFillTx/>
                <a:latin typeface="Calibri" panose="020F0502020204030204" pitchFamily="34" charset="0"/>
                <a:cs typeface="Calibri" panose="020F0502020204030204" pitchFamily="34" charset="0"/>
                <a:sym typeface="Times New Roman"/>
              </a:rPr>
              <a:t>ITNESS – a referee needs to be able to keep up with the match, so physical fitness is an absolute </a:t>
            </a:r>
          </a:p>
          <a:p>
            <a:pPr marL="0" marR="0" lvl="0" indent="0" algn="l" defTabSz="457200" rtl="0" eaLnBrk="1" fontAlgn="auto" latinLnBrk="0" hangingPunct="0">
              <a:lnSpc>
                <a:spcPct val="100000"/>
              </a:lnSpc>
              <a:spcBef>
                <a:spcPts val="0"/>
              </a:spcBef>
              <a:spcAft>
                <a:spcPts val="0"/>
              </a:spcAft>
              <a:buClrTx/>
              <a:buSzTx/>
              <a:buFontTx/>
              <a:buNone/>
              <a:tabLst/>
              <a:defRPr sz="4600">
                <a:solidFill>
                  <a:srgbClr val="383838"/>
                </a:solidFill>
                <a:latin typeface="Times New Roman"/>
                <a:ea typeface="Times New Roman"/>
                <a:cs typeface="Times New Roman"/>
                <a:sym typeface="Times New Roman"/>
              </a:defRPr>
            </a:pPr>
            <a:r>
              <a:rPr kumimoji="0" lang="en-US" sz="4400" b="0" i="0" u="none" strike="noStrike" kern="0" cap="none" spc="0" normalizeH="0" baseline="0" noProof="0" dirty="0">
                <a:ln>
                  <a:noFill/>
                </a:ln>
                <a:solidFill>
                  <a:srgbClr val="383838"/>
                </a:solidFill>
                <a:effectLst/>
                <a:uLnTx/>
                <a:uFillTx/>
                <a:latin typeface="Calibri" panose="020F0502020204030204" pitchFamily="34" charset="0"/>
                <a:cs typeface="Calibri" panose="020F0502020204030204" pitchFamily="34" charset="0"/>
                <a:sym typeface="Times New Roman"/>
              </a:rPr>
              <a:t>must. Don’t forget, the most controversial moments tend to happen in the final minutes. You need to </a:t>
            </a:r>
          </a:p>
          <a:p>
            <a:pPr marL="0" marR="0" lvl="0" indent="0" algn="l" defTabSz="457200" rtl="0" eaLnBrk="1" fontAlgn="auto" latinLnBrk="0" hangingPunct="0">
              <a:lnSpc>
                <a:spcPct val="100000"/>
              </a:lnSpc>
              <a:spcBef>
                <a:spcPts val="0"/>
              </a:spcBef>
              <a:spcAft>
                <a:spcPts val="0"/>
              </a:spcAft>
              <a:buClrTx/>
              <a:buSzTx/>
              <a:buFontTx/>
              <a:buNone/>
              <a:tabLst/>
              <a:defRPr sz="4600">
                <a:solidFill>
                  <a:srgbClr val="383838"/>
                </a:solidFill>
                <a:latin typeface="Times New Roman"/>
                <a:ea typeface="Times New Roman"/>
                <a:cs typeface="Times New Roman"/>
                <a:sym typeface="Times New Roman"/>
              </a:defRPr>
            </a:pPr>
            <a:r>
              <a:rPr kumimoji="0" lang="en-US" sz="4400" b="0" i="0" u="none" strike="noStrike" kern="0" cap="none" spc="0" normalizeH="0" baseline="0" noProof="0" dirty="0">
                <a:ln>
                  <a:noFill/>
                </a:ln>
                <a:solidFill>
                  <a:srgbClr val="383838"/>
                </a:solidFill>
                <a:effectLst/>
                <a:uLnTx/>
                <a:uFillTx/>
                <a:latin typeface="Calibri" panose="020F0502020204030204" pitchFamily="34" charset="0"/>
                <a:cs typeface="Calibri" panose="020F0502020204030204" pitchFamily="34" charset="0"/>
                <a:sym typeface="Times New Roman"/>
              </a:rPr>
              <a:t>be ready for anything at any time.</a:t>
            </a:r>
          </a:p>
          <a:p>
            <a:pPr marL="0" marR="0" lvl="0" indent="0" algn="l" defTabSz="457200" rtl="0" eaLnBrk="1" fontAlgn="auto" latinLnBrk="0" hangingPunct="0">
              <a:lnSpc>
                <a:spcPct val="100000"/>
              </a:lnSpc>
              <a:spcBef>
                <a:spcPts val="0"/>
              </a:spcBef>
              <a:spcAft>
                <a:spcPts val="0"/>
              </a:spcAft>
              <a:buClrTx/>
              <a:buSzTx/>
              <a:buFontTx/>
              <a:buNone/>
              <a:tabLst/>
              <a:defRPr sz="4600">
                <a:solidFill>
                  <a:srgbClr val="383838"/>
                </a:solidFill>
                <a:latin typeface="Times New Roman"/>
                <a:ea typeface="Times New Roman"/>
                <a:cs typeface="Times New Roman"/>
                <a:sym typeface="Times New Roman"/>
              </a:defRPr>
            </a:pPr>
            <a:r>
              <a:rPr kumimoji="0" lang="en-US" sz="4400" b="0"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Times New Roman"/>
              </a:rPr>
              <a:t>E</a:t>
            </a:r>
            <a:r>
              <a:rPr kumimoji="0" lang="en-US" sz="4400" b="0" i="0" u="none" strike="noStrike" kern="0" cap="none" spc="0" normalizeH="0" baseline="0" noProof="0" dirty="0">
                <a:ln>
                  <a:noFill/>
                </a:ln>
                <a:solidFill>
                  <a:srgbClr val="383838"/>
                </a:solidFill>
                <a:effectLst/>
                <a:uLnTx/>
                <a:uFillTx/>
                <a:latin typeface="Calibri" panose="020F0502020204030204" pitchFamily="34" charset="0"/>
                <a:cs typeface="Calibri" panose="020F0502020204030204" pitchFamily="34" charset="0"/>
                <a:sym typeface="Times New Roman"/>
              </a:rPr>
              <a:t>VALUATION – It is important to be able to evaluate specific in-match incidents as well as the </a:t>
            </a:r>
          </a:p>
          <a:p>
            <a:pPr marL="0" marR="0" lvl="0" indent="0" algn="l" defTabSz="457200" rtl="0" eaLnBrk="1" fontAlgn="auto" latinLnBrk="0" hangingPunct="0">
              <a:lnSpc>
                <a:spcPct val="100000"/>
              </a:lnSpc>
              <a:spcBef>
                <a:spcPts val="0"/>
              </a:spcBef>
              <a:spcAft>
                <a:spcPts val="0"/>
              </a:spcAft>
              <a:buClrTx/>
              <a:buSzTx/>
              <a:buFontTx/>
              <a:buNone/>
              <a:tabLst/>
              <a:defRPr sz="4600">
                <a:solidFill>
                  <a:srgbClr val="383838"/>
                </a:solidFill>
                <a:latin typeface="Times New Roman"/>
                <a:ea typeface="Times New Roman"/>
                <a:cs typeface="Times New Roman"/>
                <a:sym typeface="Times New Roman"/>
              </a:defRPr>
            </a:pPr>
            <a:r>
              <a:rPr kumimoji="0" lang="en-US" sz="4400" b="0" i="0" u="none" strike="noStrike" kern="0" cap="none" spc="0" normalizeH="0" baseline="0" noProof="0" dirty="0">
                <a:ln>
                  <a:noFill/>
                </a:ln>
                <a:solidFill>
                  <a:srgbClr val="383838"/>
                </a:solidFill>
                <a:effectLst/>
                <a:uLnTx/>
                <a:uFillTx/>
                <a:latin typeface="Calibri" panose="020F0502020204030204" pitchFamily="34" charset="0"/>
                <a:cs typeface="Calibri" panose="020F0502020204030204" pitchFamily="34" charset="0"/>
                <a:sym typeface="Times New Roman"/>
              </a:rPr>
              <a:t>general feeling of a game. The best referees will adjust their approach depending on the needs of a </a:t>
            </a:r>
          </a:p>
          <a:p>
            <a:pPr marL="0" marR="0" lvl="0" indent="0" algn="l" defTabSz="457200" rtl="0" eaLnBrk="1" fontAlgn="auto" latinLnBrk="0" hangingPunct="0">
              <a:lnSpc>
                <a:spcPct val="100000"/>
              </a:lnSpc>
              <a:spcBef>
                <a:spcPts val="0"/>
              </a:spcBef>
              <a:spcAft>
                <a:spcPts val="0"/>
              </a:spcAft>
              <a:buClrTx/>
              <a:buSzTx/>
              <a:buFontTx/>
              <a:buNone/>
              <a:tabLst/>
              <a:defRPr sz="4600">
                <a:solidFill>
                  <a:srgbClr val="383838"/>
                </a:solidFill>
                <a:latin typeface="Times New Roman"/>
                <a:ea typeface="Times New Roman"/>
                <a:cs typeface="Times New Roman"/>
                <a:sym typeface="Times New Roman"/>
              </a:defRPr>
            </a:pPr>
            <a:r>
              <a:rPr kumimoji="0" lang="en-US" sz="4400" b="0" i="0" u="none" strike="noStrike" kern="0" cap="none" spc="0" normalizeH="0" baseline="0" noProof="0" dirty="0">
                <a:ln>
                  <a:noFill/>
                </a:ln>
                <a:solidFill>
                  <a:srgbClr val="383838"/>
                </a:solidFill>
                <a:effectLst/>
                <a:uLnTx/>
                <a:uFillTx/>
                <a:latin typeface="Calibri" panose="020F0502020204030204" pitchFamily="34" charset="0"/>
                <a:cs typeface="Calibri" panose="020F0502020204030204" pitchFamily="34" charset="0"/>
                <a:sym typeface="Times New Roman"/>
              </a:rPr>
              <a:t>particular game.</a:t>
            </a:r>
          </a:p>
          <a:p>
            <a:pPr marL="0" marR="0" lvl="0" indent="0" algn="l" defTabSz="457200" rtl="0" eaLnBrk="1" fontAlgn="auto" latinLnBrk="0" hangingPunct="0">
              <a:lnSpc>
                <a:spcPct val="100000"/>
              </a:lnSpc>
              <a:spcBef>
                <a:spcPts val="0"/>
              </a:spcBef>
              <a:spcAft>
                <a:spcPts val="0"/>
              </a:spcAft>
              <a:buClrTx/>
              <a:buSzTx/>
              <a:buFontTx/>
              <a:buNone/>
              <a:tabLst/>
              <a:defRPr sz="4600">
                <a:solidFill>
                  <a:srgbClr val="383838"/>
                </a:solidFill>
                <a:latin typeface="Times New Roman"/>
                <a:ea typeface="Times New Roman"/>
                <a:cs typeface="Times New Roman"/>
                <a:sym typeface="Times New Roman"/>
              </a:defRPr>
            </a:pPr>
            <a:r>
              <a:rPr kumimoji="0" lang="en-US" sz="4400" b="0"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Times New Roman"/>
              </a:rPr>
              <a:t>R</a:t>
            </a:r>
            <a:r>
              <a:rPr kumimoji="0" lang="en-US" sz="4400" b="0" i="0" u="none" strike="noStrike" kern="0" cap="none" spc="0" normalizeH="0" baseline="0" noProof="0" dirty="0">
                <a:ln>
                  <a:noFill/>
                </a:ln>
                <a:solidFill>
                  <a:srgbClr val="383838"/>
                </a:solidFill>
                <a:effectLst/>
                <a:uLnTx/>
                <a:uFillTx/>
                <a:latin typeface="Calibri" panose="020F0502020204030204" pitchFamily="34" charset="0"/>
                <a:cs typeface="Calibri" panose="020F0502020204030204" pitchFamily="34" charset="0"/>
                <a:sym typeface="Times New Roman"/>
              </a:rPr>
              <a:t>ELIABILITY – The referee needs to be a dependable presence both on and off the field. They need </a:t>
            </a:r>
          </a:p>
          <a:p>
            <a:pPr marL="0" marR="0" lvl="0" indent="0" algn="l" defTabSz="457200" rtl="0" eaLnBrk="1" fontAlgn="auto" latinLnBrk="0" hangingPunct="0">
              <a:lnSpc>
                <a:spcPct val="100000"/>
              </a:lnSpc>
              <a:spcBef>
                <a:spcPts val="0"/>
              </a:spcBef>
              <a:spcAft>
                <a:spcPts val="0"/>
              </a:spcAft>
              <a:buClrTx/>
              <a:buSzTx/>
              <a:buFontTx/>
              <a:buNone/>
              <a:tabLst/>
              <a:defRPr sz="4600">
                <a:solidFill>
                  <a:srgbClr val="383838"/>
                </a:solidFill>
                <a:latin typeface="Times New Roman"/>
                <a:ea typeface="Times New Roman"/>
                <a:cs typeface="Times New Roman"/>
                <a:sym typeface="Times New Roman"/>
              </a:defRPr>
            </a:pPr>
            <a:r>
              <a:rPr kumimoji="0" lang="en-US" sz="4400" b="0" i="0" u="none" strike="noStrike" kern="0" cap="none" spc="0" normalizeH="0" baseline="0" noProof="0" dirty="0">
                <a:ln>
                  <a:noFill/>
                </a:ln>
                <a:solidFill>
                  <a:srgbClr val="383838"/>
                </a:solidFill>
                <a:effectLst/>
                <a:uLnTx/>
                <a:uFillTx/>
                <a:latin typeface="Calibri" panose="020F0502020204030204" pitchFamily="34" charset="0"/>
                <a:cs typeface="Calibri" panose="020F0502020204030204" pitchFamily="34" charset="0"/>
                <a:sym typeface="Times New Roman"/>
              </a:rPr>
              <a:t>to take control when major incidents (like serious injuries) occur and when sticking to the rules. Off </a:t>
            </a:r>
          </a:p>
          <a:p>
            <a:pPr marL="0" marR="0" lvl="0" indent="0" algn="l" defTabSz="457200" rtl="0" eaLnBrk="1" fontAlgn="auto" latinLnBrk="0" hangingPunct="0">
              <a:lnSpc>
                <a:spcPct val="100000"/>
              </a:lnSpc>
              <a:spcBef>
                <a:spcPts val="0"/>
              </a:spcBef>
              <a:spcAft>
                <a:spcPts val="0"/>
              </a:spcAft>
              <a:buClrTx/>
              <a:buSzTx/>
              <a:buFontTx/>
              <a:buNone/>
              <a:tabLst/>
              <a:defRPr sz="4600">
                <a:solidFill>
                  <a:srgbClr val="383838"/>
                </a:solidFill>
                <a:latin typeface="Times New Roman"/>
                <a:ea typeface="Times New Roman"/>
                <a:cs typeface="Times New Roman"/>
                <a:sym typeface="Times New Roman"/>
              </a:defRPr>
            </a:pPr>
            <a:r>
              <a:rPr kumimoji="0" lang="en-US" sz="4400" b="0" i="0" u="none" strike="noStrike" kern="0" cap="none" spc="0" normalizeH="0" baseline="0" noProof="0" dirty="0">
                <a:ln>
                  <a:noFill/>
                </a:ln>
                <a:solidFill>
                  <a:srgbClr val="383838"/>
                </a:solidFill>
                <a:effectLst/>
                <a:uLnTx/>
                <a:uFillTx/>
                <a:latin typeface="Calibri" panose="020F0502020204030204" pitchFamily="34" charset="0"/>
                <a:cs typeface="Calibri" panose="020F0502020204030204" pitchFamily="34" charset="0"/>
                <a:sym typeface="Times New Roman"/>
              </a:rPr>
              <a:t>the field, they need to continue this level of professionalism.</a:t>
            </a:r>
          </a:p>
          <a:p>
            <a:pPr marL="0" marR="0" lvl="0" indent="0" algn="l" defTabSz="457200" rtl="0" eaLnBrk="1" fontAlgn="auto" latinLnBrk="0" hangingPunct="0">
              <a:lnSpc>
                <a:spcPct val="100000"/>
              </a:lnSpc>
              <a:spcBef>
                <a:spcPts val="0"/>
              </a:spcBef>
              <a:spcAft>
                <a:spcPts val="0"/>
              </a:spcAft>
              <a:buClrTx/>
              <a:buSzTx/>
              <a:buFontTx/>
              <a:buNone/>
              <a:tabLst/>
              <a:defRPr sz="4600">
                <a:solidFill>
                  <a:srgbClr val="383838"/>
                </a:solidFill>
                <a:latin typeface="Times New Roman"/>
                <a:ea typeface="Times New Roman"/>
                <a:cs typeface="Times New Roman"/>
                <a:sym typeface="Times New Roman"/>
              </a:defRPr>
            </a:pPr>
            <a:r>
              <a:rPr kumimoji="0" lang="en-US" sz="4400" b="0"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Times New Roman"/>
              </a:rPr>
              <a:t>E</a:t>
            </a:r>
            <a:r>
              <a:rPr kumimoji="0" lang="en-US" sz="4400" b="0" i="0" u="none" strike="noStrike" kern="0" cap="none" spc="0" normalizeH="0" baseline="0" noProof="0" dirty="0">
                <a:ln>
                  <a:noFill/>
                </a:ln>
                <a:solidFill>
                  <a:srgbClr val="383838"/>
                </a:solidFill>
                <a:effectLst/>
                <a:uLnTx/>
                <a:uFillTx/>
                <a:latin typeface="Calibri" panose="020F0502020204030204" pitchFamily="34" charset="0"/>
                <a:cs typeface="Calibri" panose="020F0502020204030204" pitchFamily="34" charset="0"/>
                <a:sym typeface="Times New Roman"/>
              </a:rPr>
              <a:t>DUCATION  – There is always room to develop and the best referees are the ones who are always </a:t>
            </a:r>
          </a:p>
          <a:p>
            <a:pPr marL="0" marR="0" lvl="0" indent="0" algn="l" defTabSz="457200" rtl="0" eaLnBrk="1" fontAlgn="auto" latinLnBrk="0" hangingPunct="0">
              <a:lnSpc>
                <a:spcPct val="100000"/>
              </a:lnSpc>
              <a:spcBef>
                <a:spcPts val="0"/>
              </a:spcBef>
              <a:spcAft>
                <a:spcPts val="0"/>
              </a:spcAft>
              <a:buClrTx/>
              <a:buSzTx/>
              <a:buFontTx/>
              <a:buNone/>
              <a:tabLst/>
              <a:defRPr sz="4600">
                <a:solidFill>
                  <a:srgbClr val="383838"/>
                </a:solidFill>
                <a:latin typeface="Times New Roman"/>
                <a:ea typeface="Times New Roman"/>
                <a:cs typeface="Times New Roman"/>
                <a:sym typeface="Times New Roman"/>
              </a:defRPr>
            </a:pPr>
            <a:r>
              <a:rPr kumimoji="0" lang="en-US" sz="4400" b="0" i="0" u="none" strike="noStrike" kern="0" cap="none" spc="0" normalizeH="0" baseline="0" noProof="0" dirty="0">
                <a:ln>
                  <a:noFill/>
                </a:ln>
                <a:solidFill>
                  <a:srgbClr val="383838"/>
                </a:solidFill>
                <a:effectLst/>
                <a:uLnTx/>
                <a:uFillTx/>
                <a:latin typeface="Calibri" panose="020F0502020204030204" pitchFamily="34" charset="0"/>
                <a:cs typeface="Calibri" panose="020F0502020204030204" pitchFamily="34" charset="0"/>
                <a:sym typeface="Times New Roman"/>
              </a:rPr>
              <a:t>willing to learn. In order to be the best, you need to be ready to grow and take advice from others.</a:t>
            </a:r>
          </a:p>
          <a:p>
            <a:pPr marL="0" marR="0" lvl="0" indent="0" algn="l" defTabSz="457200" rtl="0" eaLnBrk="1" fontAlgn="auto" latinLnBrk="0" hangingPunct="0">
              <a:lnSpc>
                <a:spcPct val="100000"/>
              </a:lnSpc>
              <a:spcBef>
                <a:spcPts val="0"/>
              </a:spcBef>
              <a:spcAft>
                <a:spcPts val="0"/>
              </a:spcAft>
              <a:buClrTx/>
              <a:buSzTx/>
              <a:buFontTx/>
              <a:buNone/>
              <a:tabLst/>
              <a:defRPr sz="4600">
                <a:solidFill>
                  <a:srgbClr val="383838"/>
                </a:solidFill>
                <a:latin typeface="Times New Roman"/>
                <a:ea typeface="Times New Roman"/>
                <a:cs typeface="Times New Roman"/>
                <a:sym typeface="Times New Roman"/>
              </a:defRPr>
            </a:pPr>
            <a:r>
              <a:rPr kumimoji="0" lang="en-US" sz="4400" b="0"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Times New Roman"/>
              </a:rPr>
              <a:t>E</a:t>
            </a:r>
            <a:r>
              <a:rPr kumimoji="0" lang="en-US" sz="4400" b="0" i="0" u="none" strike="noStrike" kern="0" cap="none" spc="0" normalizeH="0" baseline="0" noProof="0" dirty="0">
                <a:ln>
                  <a:noFill/>
                </a:ln>
                <a:solidFill>
                  <a:srgbClr val="383838"/>
                </a:solidFill>
                <a:effectLst/>
                <a:uLnTx/>
                <a:uFillTx/>
                <a:latin typeface="Calibri" panose="020F0502020204030204" pitchFamily="34" charset="0"/>
                <a:cs typeface="Calibri" panose="020F0502020204030204" pitchFamily="34" charset="0"/>
                <a:sym typeface="Times New Roman"/>
              </a:rPr>
              <a:t>XCELLENCE – Above all else, the basic value of refereeing is the desire to achieve excellence.</a:t>
            </a:r>
          </a:p>
        </p:txBody>
      </p:sp>
      <p:pic>
        <p:nvPicPr>
          <p:cNvPr id="8" name="Google Shape;421;p50" descr="Picture 2"/>
          <p:cNvPicPr preferRelativeResize="0"/>
          <p:nvPr/>
        </p:nvPicPr>
        <p:blipFill rotWithShape="1">
          <a:blip r:embed="rId2">
            <a:alphaModFix/>
          </a:blip>
          <a:srcRect/>
          <a:stretch/>
        </p:blipFill>
        <p:spPr>
          <a:xfrm>
            <a:off x="0" y="0"/>
            <a:ext cx="4950383" cy="2072821"/>
          </a:xfrm>
          <a:prstGeom prst="rect">
            <a:avLst/>
          </a:prstGeom>
          <a:noFill/>
          <a:ln>
            <a:noFill/>
          </a:ln>
        </p:spPr>
      </p:pic>
    </p:spTree>
    <p:extLst>
      <p:ext uri="{BB962C8B-B14F-4D97-AF65-F5344CB8AC3E}">
        <p14:creationId xmlns:p14="http://schemas.microsoft.com/office/powerpoint/2010/main" val="579302126"/>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3" name="Google Shape;433;p51"/>
          <p:cNvSpPr txBox="1"/>
          <p:nvPr/>
        </p:nvSpPr>
        <p:spPr>
          <a:xfrm>
            <a:off x="8274261" y="0"/>
            <a:ext cx="7835478" cy="1579920"/>
          </a:xfrm>
          <a:prstGeom prst="rect">
            <a:avLst/>
          </a:prstGeom>
          <a:noFill/>
          <a:ln>
            <a:noFill/>
          </a:ln>
        </p:spPr>
        <p:txBody>
          <a:bodyPr spcFirstLastPara="1" wrap="square" lIns="50800" tIns="50800" rIns="50800" bIns="50800" anchor="ctr" anchorCtr="0">
            <a:spAutoFit/>
          </a:bodyPr>
          <a:lstStyle/>
          <a:p>
            <a:pPr marL="0" marR="0" lvl="0" indent="0" algn="ctr" defTabSz="2438338" rtl="0" eaLnBrk="1" fontAlgn="auto" latinLnBrk="0" hangingPunct="0">
              <a:lnSpc>
                <a:spcPct val="100000"/>
              </a:lnSpc>
              <a:spcBef>
                <a:spcPts val="0"/>
              </a:spcBef>
              <a:spcAft>
                <a:spcPts val="0"/>
              </a:spcAft>
              <a:buClr>
                <a:srgbClr val="5E5E5E"/>
              </a:buClr>
              <a:buSzPts val="9600"/>
              <a:buFont typeface="Helvetica Neue"/>
              <a:buNone/>
              <a:tabLst/>
              <a:defRPr/>
            </a:pPr>
            <a:r>
              <a:rPr kumimoji="0" lang="en-US" sz="9600" b="0" i="0" u="none" strike="noStrike" kern="0" cap="none" spc="0" normalizeH="0" baseline="0" noProof="0">
                <a:ln>
                  <a:noFill/>
                </a:ln>
                <a:solidFill>
                  <a:srgbClr val="5E5E5E"/>
                </a:solidFill>
                <a:effectLst/>
                <a:uLnTx/>
                <a:uFillTx/>
                <a:latin typeface="Helvetica Neue"/>
                <a:ea typeface="Helvetica Neue"/>
                <a:cs typeface="Helvetica Neue"/>
                <a:sym typeface="Helvetica Neue"/>
              </a:rPr>
              <a:t>Lineup Card 2</a:t>
            </a:r>
            <a:endParaRPr kumimoji="0" sz="9600" b="0" i="0" u="none" strike="noStrike" kern="0" cap="none" spc="0" normalizeH="0" baseline="0" noProof="0">
              <a:ln>
                <a:noFill/>
              </a:ln>
              <a:solidFill>
                <a:srgbClr val="5E5E5E"/>
              </a:solidFill>
              <a:effectLst/>
              <a:uLnTx/>
              <a:uFillTx/>
              <a:latin typeface="Helvetica Neue"/>
              <a:ea typeface="Helvetica Neue"/>
              <a:cs typeface="Helvetica Neue"/>
              <a:sym typeface="Helvetica Neue"/>
            </a:endParaRPr>
          </a:p>
        </p:txBody>
      </p:sp>
      <p:pic>
        <p:nvPicPr>
          <p:cNvPr id="7" name="Google Shape;421;p50" descr="Picture 2"/>
          <p:cNvPicPr preferRelativeResize="0"/>
          <p:nvPr/>
        </p:nvPicPr>
        <p:blipFill rotWithShape="1">
          <a:blip r:embed="rId3">
            <a:alphaModFix/>
          </a:blip>
          <a:srcRect/>
          <a:stretch/>
        </p:blipFill>
        <p:spPr>
          <a:xfrm>
            <a:off x="0" y="0"/>
            <a:ext cx="4950383" cy="2072821"/>
          </a:xfrm>
          <a:prstGeom prst="rect">
            <a:avLst/>
          </a:prstGeom>
          <a:noFill/>
          <a:ln>
            <a:noFill/>
          </a:ln>
        </p:spPr>
      </p:pic>
      <p:pic>
        <p:nvPicPr>
          <p:cNvPr id="435" name="Google Shape;435;p51" descr="Text&#10;&#10;Description automatically generated"/>
          <p:cNvPicPr preferRelativeResize="0"/>
          <p:nvPr/>
        </p:nvPicPr>
        <p:blipFill rotWithShape="1">
          <a:blip r:embed="rId4">
            <a:alphaModFix/>
          </a:blip>
          <a:srcRect/>
          <a:stretch/>
        </p:blipFill>
        <p:spPr>
          <a:xfrm>
            <a:off x="4742328" y="1714499"/>
            <a:ext cx="15571695" cy="11678771"/>
          </a:xfrm>
          <a:prstGeom prst="rect">
            <a:avLst/>
          </a:prstGeom>
          <a:noFill/>
          <a:ln>
            <a:noFill/>
          </a:ln>
        </p:spPr>
      </p:pic>
    </p:spTree>
    <p:extLst>
      <p:ext uri="{BB962C8B-B14F-4D97-AF65-F5344CB8AC3E}">
        <p14:creationId xmlns:p14="http://schemas.microsoft.com/office/powerpoint/2010/main" val="2657305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2" name="Google Shape;442;p52"/>
          <p:cNvSpPr txBox="1"/>
          <p:nvPr/>
        </p:nvSpPr>
        <p:spPr>
          <a:xfrm>
            <a:off x="8274261" y="0"/>
            <a:ext cx="7835478" cy="1579920"/>
          </a:xfrm>
          <a:prstGeom prst="rect">
            <a:avLst/>
          </a:prstGeom>
          <a:noFill/>
          <a:ln>
            <a:noFill/>
          </a:ln>
        </p:spPr>
        <p:txBody>
          <a:bodyPr spcFirstLastPara="1" wrap="square" lIns="50800" tIns="50800" rIns="50800" bIns="50800" anchor="ctr" anchorCtr="0">
            <a:spAutoFit/>
          </a:bodyPr>
          <a:lstStyle/>
          <a:p>
            <a:pPr marL="0" marR="0" lvl="0" indent="0" algn="ctr" defTabSz="2438338" rtl="0" eaLnBrk="1" fontAlgn="auto" latinLnBrk="0" hangingPunct="0">
              <a:lnSpc>
                <a:spcPct val="100000"/>
              </a:lnSpc>
              <a:spcBef>
                <a:spcPts val="0"/>
              </a:spcBef>
              <a:spcAft>
                <a:spcPts val="0"/>
              </a:spcAft>
              <a:buClr>
                <a:srgbClr val="5E5E5E"/>
              </a:buClr>
              <a:buSzPts val="9600"/>
              <a:buFont typeface="Helvetica Neue"/>
              <a:buNone/>
              <a:tabLst/>
              <a:defRPr/>
            </a:pPr>
            <a:r>
              <a:rPr kumimoji="0" lang="en-US" sz="9600" b="0" i="0" u="none" strike="noStrike" kern="0" cap="none" spc="0" normalizeH="0" baseline="0" noProof="0">
                <a:ln>
                  <a:noFill/>
                </a:ln>
                <a:solidFill>
                  <a:srgbClr val="5E5E5E"/>
                </a:solidFill>
                <a:effectLst/>
                <a:uLnTx/>
                <a:uFillTx/>
                <a:latin typeface="Helvetica Neue"/>
                <a:ea typeface="Helvetica Neue"/>
                <a:cs typeface="Helvetica Neue"/>
                <a:sym typeface="Helvetica Neue"/>
              </a:rPr>
              <a:t>Lineup Card 3</a:t>
            </a:r>
            <a:endParaRPr kumimoji="0" sz="9600" b="0" i="0" u="none" strike="noStrike" kern="0" cap="none" spc="0" normalizeH="0" baseline="0" noProof="0">
              <a:ln>
                <a:noFill/>
              </a:ln>
              <a:solidFill>
                <a:srgbClr val="5E5E5E"/>
              </a:solidFill>
              <a:effectLst/>
              <a:uLnTx/>
              <a:uFillTx/>
              <a:latin typeface="Helvetica Neue"/>
              <a:ea typeface="Helvetica Neue"/>
              <a:cs typeface="Helvetica Neue"/>
              <a:sym typeface="Helvetica Neue"/>
            </a:endParaRPr>
          </a:p>
        </p:txBody>
      </p:sp>
      <p:pic>
        <p:nvPicPr>
          <p:cNvPr id="445" name="Google Shape;445;p52"/>
          <p:cNvPicPr preferRelativeResize="0"/>
          <p:nvPr/>
        </p:nvPicPr>
        <p:blipFill rotWithShape="1">
          <a:blip r:embed="rId3">
            <a:alphaModFix/>
          </a:blip>
          <a:srcRect/>
          <a:stretch/>
        </p:blipFill>
        <p:spPr>
          <a:xfrm>
            <a:off x="1516696" y="4834106"/>
            <a:ext cx="8954081" cy="6425563"/>
          </a:xfrm>
          <a:prstGeom prst="rect">
            <a:avLst/>
          </a:prstGeom>
          <a:noFill/>
          <a:ln>
            <a:noFill/>
          </a:ln>
        </p:spPr>
      </p:pic>
      <p:pic>
        <p:nvPicPr>
          <p:cNvPr id="446" name="Google Shape;446;p52" descr="A piece of paper with writing on it&#10;&#10;Description automatically generated"/>
          <p:cNvPicPr preferRelativeResize="0"/>
          <p:nvPr/>
        </p:nvPicPr>
        <p:blipFill rotWithShape="1">
          <a:blip r:embed="rId4">
            <a:alphaModFix/>
          </a:blip>
          <a:srcRect/>
          <a:stretch/>
        </p:blipFill>
        <p:spPr>
          <a:xfrm>
            <a:off x="13198450" y="1579920"/>
            <a:ext cx="8954081" cy="11938775"/>
          </a:xfrm>
          <a:prstGeom prst="rect">
            <a:avLst/>
          </a:prstGeom>
          <a:noFill/>
          <a:ln>
            <a:noFill/>
          </a:ln>
        </p:spPr>
      </p:pic>
      <p:pic>
        <p:nvPicPr>
          <p:cNvPr id="8" name="Google Shape;421;p50" descr="Picture 2"/>
          <p:cNvPicPr preferRelativeResize="0"/>
          <p:nvPr/>
        </p:nvPicPr>
        <p:blipFill rotWithShape="1">
          <a:blip r:embed="rId5">
            <a:alphaModFix/>
          </a:blip>
          <a:srcRect/>
          <a:stretch/>
        </p:blipFill>
        <p:spPr>
          <a:xfrm>
            <a:off x="0" y="0"/>
            <a:ext cx="4950383" cy="2072821"/>
          </a:xfrm>
          <a:prstGeom prst="rect">
            <a:avLst/>
          </a:prstGeom>
          <a:noFill/>
          <a:ln>
            <a:noFill/>
          </a:ln>
        </p:spPr>
      </p:pic>
    </p:spTree>
    <p:extLst>
      <p:ext uri="{BB962C8B-B14F-4D97-AF65-F5344CB8AC3E}">
        <p14:creationId xmlns:p14="http://schemas.microsoft.com/office/powerpoint/2010/main" val="24570796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pic>
        <p:nvPicPr>
          <p:cNvPr id="4" name="Google Shape;421;p50" descr="Picture 2"/>
          <p:cNvPicPr preferRelativeResize="0"/>
          <p:nvPr/>
        </p:nvPicPr>
        <p:blipFill rotWithShape="1">
          <a:blip r:embed="rId3">
            <a:alphaModFix/>
          </a:blip>
          <a:srcRect/>
          <a:stretch/>
        </p:blipFill>
        <p:spPr>
          <a:xfrm>
            <a:off x="0" y="0"/>
            <a:ext cx="4950383" cy="2072821"/>
          </a:xfrm>
          <a:prstGeom prst="rect">
            <a:avLst/>
          </a:prstGeom>
          <a:noFill/>
          <a:ln>
            <a:noFill/>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3441" y="1443047"/>
            <a:ext cx="16887825" cy="11658600"/>
          </a:xfrm>
          <a:prstGeom prst="rect">
            <a:avLst/>
          </a:prstGeom>
        </p:spPr>
      </p:pic>
    </p:spTree>
    <p:extLst>
      <p:ext uri="{BB962C8B-B14F-4D97-AF65-F5344CB8AC3E}">
        <p14:creationId xmlns:p14="http://schemas.microsoft.com/office/powerpoint/2010/main" val="23925195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pic>
        <p:nvPicPr>
          <p:cNvPr id="402" name="Google Shape;402;p47" descr="Libero Tracking Sheet.pdf"/>
          <p:cNvPicPr preferRelativeResize="0"/>
          <p:nvPr/>
        </p:nvPicPr>
        <p:blipFill rotWithShape="1">
          <a:blip r:embed="rId3">
            <a:alphaModFix/>
          </a:blip>
          <a:srcRect/>
          <a:stretch/>
        </p:blipFill>
        <p:spPr>
          <a:xfrm>
            <a:off x="6400825" y="126948"/>
            <a:ext cx="10511632" cy="13603289"/>
          </a:xfrm>
          <a:prstGeom prst="rect">
            <a:avLst/>
          </a:prstGeom>
          <a:noFill/>
          <a:ln>
            <a:noFill/>
          </a:ln>
        </p:spPr>
      </p:pic>
      <p:pic>
        <p:nvPicPr>
          <p:cNvPr id="4" name="Google Shape;421;p50" descr="Picture 2"/>
          <p:cNvPicPr preferRelativeResize="0"/>
          <p:nvPr/>
        </p:nvPicPr>
        <p:blipFill rotWithShape="1">
          <a:blip r:embed="rId4">
            <a:alphaModFix/>
          </a:blip>
          <a:srcRect/>
          <a:stretch/>
        </p:blipFill>
        <p:spPr>
          <a:xfrm>
            <a:off x="0" y="0"/>
            <a:ext cx="4950383" cy="2072821"/>
          </a:xfrm>
          <a:prstGeom prst="rect">
            <a:avLst/>
          </a:prstGeom>
          <a:noFill/>
          <a:ln>
            <a:noFill/>
          </a:ln>
        </p:spPr>
      </p:pic>
    </p:spTree>
    <p:extLst>
      <p:ext uri="{BB962C8B-B14F-4D97-AF65-F5344CB8AC3E}">
        <p14:creationId xmlns:p14="http://schemas.microsoft.com/office/powerpoint/2010/main" val="5972331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4" name="Rectangle 3">
            <a:extLst>
              <a:ext uri="{FF2B5EF4-FFF2-40B4-BE49-F238E27FC236}">
                <a16:creationId xmlns:a16="http://schemas.microsoft.com/office/drawing/2014/main" id="{4DD5F7A6-DA13-494D-9D1B-2698C06F70D3}"/>
              </a:ext>
            </a:extLst>
          </p:cNvPr>
          <p:cNvSpPr/>
          <p:nvPr/>
        </p:nvSpPr>
        <p:spPr>
          <a:xfrm>
            <a:off x="789708" y="4288834"/>
            <a:ext cx="23594291" cy="4401205"/>
          </a:xfrm>
          <a:prstGeom prst="rect">
            <a:avLst/>
          </a:prstGeom>
        </p:spPr>
        <p:txBody>
          <a:bodyPr wrap="square">
            <a:spAutoFit/>
          </a:bodyPr>
          <a:lstStyle/>
          <a:p>
            <a:pPr marL="0" marR="0" lvl="0" indent="0" algn="ctr" defTabSz="342900" rtl="0" eaLnBrk="1" fontAlgn="auto" latinLnBrk="0" hangingPunct="0">
              <a:lnSpc>
                <a:spcPct val="100000"/>
              </a:lnSpc>
              <a:spcBef>
                <a:spcPts val="0"/>
              </a:spcBef>
              <a:spcAft>
                <a:spcPts val="0"/>
              </a:spcAft>
              <a:buClrTx/>
              <a:buSzTx/>
              <a:buFontTx/>
              <a:buNone/>
              <a:tabLst/>
              <a:defRPr sz="5500">
                <a:solidFill>
                  <a:srgbClr val="000000"/>
                </a:solidFill>
                <a:latin typeface="Calibri"/>
                <a:ea typeface="Calibri"/>
                <a:cs typeface="Calibri"/>
                <a:sym typeface="Calibri"/>
              </a:defRPr>
            </a:pPr>
            <a:r>
              <a:rPr kumimoji="0" lang="en-US" sz="7500" b="1" i="0" u="none" strike="noStrike" kern="0" cap="none" spc="0" normalizeH="0" baseline="0" noProof="0" dirty="0">
                <a:ln>
                  <a:noFill/>
                </a:ln>
                <a:solidFill>
                  <a:srgbClr val="000000"/>
                </a:solidFill>
                <a:effectLst/>
                <a:uLnTx/>
                <a:uFillTx/>
                <a:latin typeface="Calibri"/>
                <a:cs typeface="Calibri"/>
                <a:sym typeface="Calibri"/>
              </a:rPr>
              <a:t>Q&amp;A</a:t>
            </a:r>
          </a:p>
          <a:p>
            <a:pPr marL="0" marR="0" lvl="0" indent="0" algn="just" defTabSz="342900" rtl="0" eaLnBrk="1" fontAlgn="auto" latinLnBrk="0" hangingPunct="0">
              <a:lnSpc>
                <a:spcPct val="100000"/>
              </a:lnSpc>
              <a:spcBef>
                <a:spcPts val="0"/>
              </a:spcBef>
              <a:spcAft>
                <a:spcPts val="0"/>
              </a:spcAft>
              <a:buClrTx/>
              <a:buSzTx/>
              <a:buFontTx/>
              <a:buNone/>
              <a:tabLst/>
              <a:defRPr sz="5500">
                <a:solidFill>
                  <a:srgbClr val="000000"/>
                </a:solidFill>
                <a:latin typeface="Calibri"/>
                <a:ea typeface="Calibri"/>
                <a:cs typeface="Calibri"/>
                <a:sym typeface="Calibri"/>
              </a:defRPr>
            </a:pPr>
            <a:endParaRPr kumimoji="0" lang="en-US" sz="7500" b="0" i="0" u="none" strike="noStrike" kern="0" cap="none" spc="0" normalizeH="0" baseline="0" noProof="0" dirty="0">
              <a:ln>
                <a:noFill/>
              </a:ln>
              <a:solidFill>
                <a:srgbClr val="000000"/>
              </a:solidFill>
              <a:effectLst/>
              <a:uLnTx/>
              <a:uFillTx/>
              <a:latin typeface="Calibri"/>
              <a:cs typeface="Calibri"/>
              <a:sym typeface="Calibri"/>
            </a:endParaRPr>
          </a:p>
          <a:p>
            <a:pPr marL="1143000" marR="0" lvl="0" indent="-1143000" algn="just" defTabSz="342900" rtl="0" eaLnBrk="1" fontAlgn="auto" latinLnBrk="0" hangingPunct="0">
              <a:lnSpc>
                <a:spcPct val="100000"/>
              </a:lnSpc>
              <a:spcBef>
                <a:spcPts val="0"/>
              </a:spcBef>
              <a:spcAft>
                <a:spcPts val="0"/>
              </a:spcAft>
              <a:buClrTx/>
              <a:buSzTx/>
              <a:buFont typeface="Arial" panose="020B0604020202020204" pitchFamily="34" charset="0"/>
              <a:buChar char="•"/>
              <a:tabLst/>
              <a:defRPr sz="5500">
                <a:solidFill>
                  <a:srgbClr val="000000"/>
                </a:solidFill>
                <a:latin typeface="Calibri"/>
                <a:ea typeface="Calibri"/>
                <a:cs typeface="Calibri"/>
                <a:sym typeface="Calibri"/>
              </a:defRPr>
            </a:pPr>
            <a:r>
              <a:rPr kumimoji="0" lang="en-US" sz="6500" b="0" i="0" u="none" strike="noStrike" kern="0" cap="none" spc="0" normalizeH="0" baseline="0" noProof="0" dirty="0">
                <a:ln>
                  <a:noFill/>
                </a:ln>
                <a:solidFill>
                  <a:srgbClr val="000000"/>
                </a:solidFill>
                <a:effectLst/>
                <a:uLnTx/>
                <a:uFillTx/>
                <a:latin typeface="Calibri"/>
                <a:cs typeface="Calibri"/>
                <a:sym typeface="Calibri"/>
              </a:rPr>
              <a:t>This time is for </a:t>
            </a:r>
            <a:r>
              <a:rPr kumimoji="0" lang="en-US" sz="6500" b="0" i="0" u="none" strike="noStrike" kern="0" cap="none" spc="0" normalizeH="0" baseline="0" noProof="0" dirty="0">
                <a:ln>
                  <a:noFill/>
                </a:ln>
                <a:solidFill>
                  <a:srgbClr val="FF0000"/>
                </a:solidFill>
                <a:effectLst/>
                <a:uLnTx/>
                <a:uFillTx/>
                <a:latin typeface="Calibri"/>
                <a:cs typeface="Calibri"/>
                <a:sym typeface="Calibri"/>
              </a:rPr>
              <a:t>you</a:t>
            </a:r>
            <a:r>
              <a:rPr kumimoji="0" lang="en-US" sz="6500" b="0" i="0" u="none" strike="noStrike" kern="0" cap="none" spc="0" normalizeH="0" baseline="0" noProof="0" dirty="0">
                <a:ln>
                  <a:noFill/>
                </a:ln>
                <a:solidFill>
                  <a:srgbClr val="000000"/>
                </a:solidFill>
                <a:effectLst/>
                <a:uLnTx/>
                <a:uFillTx/>
                <a:latin typeface="Calibri"/>
                <a:cs typeface="Calibri"/>
                <a:sym typeface="Calibri"/>
              </a:rPr>
              <a:t> to ask questions about any of the information that was covered during today’s session.</a:t>
            </a:r>
          </a:p>
        </p:txBody>
      </p:sp>
      <p:pic>
        <p:nvPicPr>
          <p:cNvPr id="6" name="Google Shape;421;p50" descr="Picture 2"/>
          <p:cNvPicPr preferRelativeResize="0"/>
          <p:nvPr/>
        </p:nvPicPr>
        <p:blipFill rotWithShape="1">
          <a:blip r:embed="rId3">
            <a:alphaModFix/>
          </a:blip>
          <a:srcRect/>
          <a:stretch/>
        </p:blipFill>
        <p:spPr>
          <a:xfrm>
            <a:off x="0" y="0"/>
            <a:ext cx="4950383" cy="2072821"/>
          </a:xfrm>
          <a:prstGeom prst="rect">
            <a:avLst/>
          </a:prstGeom>
          <a:noFill/>
          <a:ln>
            <a:noFill/>
          </a:ln>
        </p:spPr>
      </p:pic>
    </p:spTree>
    <p:extLst>
      <p:ext uri="{BB962C8B-B14F-4D97-AF65-F5344CB8AC3E}">
        <p14:creationId xmlns:p14="http://schemas.microsoft.com/office/powerpoint/2010/main" val="37164863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5"/>
          <p:cNvSpPr/>
          <p:nvPr/>
        </p:nvSpPr>
        <p:spPr>
          <a:xfrm>
            <a:off x="3376617" y="6251569"/>
            <a:ext cx="17602198" cy="5635634"/>
          </a:xfrm>
          <a:prstGeom prst="roundRect">
            <a:avLst>
              <a:gd name="adj" fmla="val 3031"/>
            </a:avLst>
          </a:prstGeom>
          <a:solidFill>
            <a:schemeClr val="lt2"/>
          </a:solidFill>
          <a:ln w="15875" cap="flat" cmpd="sng">
            <a:solidFill>
              <a:schemeClr val="dk1"/>
            </a:solidFill>
            <a:prstDash val="solid"/>
            <a:round/>
            <a:headEnd type="none" w="sm" len="sm"/>
            <a:tailEnd type="none" w="sm" len="sm"/>
          </a:ln>
        </p:spPr>
        <p:txBody>
          <a:bodyPr spcFirstLastPara="1" wrap="square" lIns="182850" tIns="91400" rIns="182850" bIns="91400" anchor="ctr" anchorCtr="0">
            <a:no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endParaRPr kumimoji="0" sz="2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2" name="Google Shape;122;p15"/>
          <p:cNvSpPr/>
          <p:nvPr/>
        </p:nvSpPr>
        <p:spPr>
          <a:xfrm>
            <a:off x="5734050" y="5221078"/>
            <a:ext cx="2071688" cy="2071688"/>
          </a:xfrm>
          <a:prstGeom prst="ellipse">
            <a:avLst/>
          </a:prstGeom>
          <a:solidFill>
            <a:schemeClr val="accent5"/>
          </a:solidFill>
          <a:ln>
            <a:noFill/>
          </a:ln>
        </p:spPr>
        <p:txBody>
          <a:bodyPr spcFirstLastPara="1" wrap="square" lIns="182850" tIns="91400" rIns="182850" bIns="91400" anchor="ctr" anchorCtr="0">
            <a:no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endParaRPr kumimoji="0" sz="2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3" name="Google Shape;123;p15"/>
          <p:cNvSpPr/>
          <p:nvPr/>
        </p:nvSpPr>
        <p:spPr>
          <a:xfrm>
            <a:off x="5291136" y="5221078"/>
            <a:ext cx="2071688" cy="2071688"/>
          </a:xfrm>
          <a:prstGeom prst="ellipse">
            <a:avLst/>
          </a:prstGeom>
          <a:solidFill>
            <a:schemeClr val="dk2"/>
          </a:solidFill>
          <a:ln>
            <a:noFill/>
          </a:ln>
          <a:effectLst>
            <a:outerShdw blurRad="63500" sx="102000" sy="102000" algn="ctr" rotWithShape="0">
              <a:srgbClr val="000000">
                <a:alpha val="40000"/>
              </a:srgbClr>
            </a:outerShdw>
          </a:effectLst>
        </p:spPr>
        <p:txBody>
          <a:bodyPr spcFirstLastPara="1" wrap="square" lIns="182850" tIns="91400" rIns="182850" bIns="91400" anchor="ctr" anchorCtr="0">
            <a:no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endParaRPr kumimoji="0" sz="27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124" name="Google Shape;124;p15"/>
          <p:cNvPicPr preferRelativeResize="0"/>
          <p:nvPr/>
        </p:nvPicPr>
        <p:blipFill rotWithShape="1">
          <a:blip r:embed="rId3">
            <a:alphaModFix/>
          </a:blip>
          <a:srcRect/>
          <a:stretch/>
        </p:blipFill>
        <p:spPr>
          <a:xfrm>
            <a:off x="5599300" y="5459984"/>
            <a:ext cx="1239372" cy="1398016"/>
          </a:xfrm>
          <a:prstGeom prst="rect">
            <a:avLst/>
          </a:prstGeom>
          <a:noFill/>
          <a:ln>
            <a:noFill/>
          </a:ln>
        </p:spPr>
      </p:pic>
      <p:sp>
        <p:nvSpPr>
          <p:cNvPr id="125" name="Google Shape;125;p15"/>
          <p:cNvSpPr/>
          <p:nvPr/>
        </p:nvSpPr>
        <p:spPr>
          <a:xfrm>
            <a:off x="9605962" y="5221078"/>
            <a:ext cx="2071688" cy="2071688"/>
          </a:xfrm>
          <a:prstGeom prst="ellipse">
            <a:avLst/>
          </a:prstGeom>
          <a:solidFill>
            <a:schemeClr val="accent2"/>
          </a:solidFill>
          <a:ln>
            <a:noFill/>
          </a:ln>
        </p:spPr>
        <p:txBody>
          <a:bodyPr spcFirstLastPara="1" wrap="square" lIns="182850" tIns="91400" rIns="182850" bIns="91400" anchor="ctr" anchorCtr="0">
            <a:no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endParaRPr kumimoji="0" sz="2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6" name="Google Shape;126;p15"/>
          <p:cNvSpPr/>
          <p:nvPr/>
        </p:nvSpPr>
        <p:spPr>
          <a:xfrm>
            <a:off x="9163050" y="5221078"/>
            <a:ext cx="2071688" cy="2071688"/>
          </a:xfrm>
          <a:prstGeom prst="ellipse">
            <a:avLst/>
          </a:prstGeom>
          <a:solidFill>
            <a:schemeClr val="dk2"/>
          </a:solidFill>
          <a:ln>
            <a:noFill/>
          </a:ln>
          <a:effectLst>
            <a:outerShdw blurRad="63500" sx="102000" sy="102000" algn="ctr" rotWithShape="0">
              <a:srgbClr val="000000">
                <a:alpha val="40000"/>
              </a:srgbClr>
            </a:outerShdw>
          </a:effectLst>
        </p:spPr>
        <p:txBody>
          <a:bodyPr spcFirstLastPara="1" wrap="square" lIns="182850" tIns="91400" rIns="182850" bIns="91400" anchor="ctr" anchorCtr="0">
            <a:no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endParaRPr kumimoji="0" sz="27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127" name="Google Shape;127;p15"/>
          <p:cNvPicPr preferRelativeResize="0"/>
          <p:nvPr/>
        </p:nvPicPr>
        <p:blipFill rotWithShape="1">
          <a:blip r:embed="rId4">
            <a:alphaModFix/>
          </a:blip>
          <a:srcRect/>
          <a:stretch/>
        </p:blipFill>
        <p:spPr>
          <a:xfrm>
            <a:off x="9605961" y="5678277"/>
            <a:ext cx="1128718" cy="1128718"/>
          </a:xfrm>
          <a:prstGeom prst="rect">
            <a:avLst/>
          </a:prstGeom>
          <a:noFill/>
          <a:ln>
            <a:noFill/>
          </a:ln>
        </p:spPr>
      </p:pic>
      <p:sp>
        <p:nvSpPr>
          <p:cNvPr id="128" name="Google Shape;128;p15"/>
          <p:cNvSpPr/>
          <p:nvPr/>
        </p:nvSpPr>
        <p:spPr>
          <a:xfrm>
            <a:off x="13477874" y="5221078"/>
            <a:ext cx="2071688" cy="2071688"/>
          </a:xfrm>
          <a:prstGeom prst="ellipse">
            <a:avLst/>
          </a:prstGeom>
          <a:solidFill>
            <a:srgbClr val="222222"/>
          </a:solidFill>
          <a:ln>
            <a:noFill/>
          </a:ln>
        </p:spPr>
        <p:txBody>
          <a:bodyPr spcFirstLastPara="1" wrap="square" lIns="182850" tIns="91400" rIns="182850" bIns="91400" anchor="ctr" anchorCtr="0">
            <a:no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endParaRPr kumimoji="0" sz="2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9" name="Google Shape;129;p15"/>
          <p:cNvSpPr/>
          <p:nvPr/>
        </p:nvSpPr>
        <p:spPr>
          <a:xfrm>
            <a:off x="13034962" y="5221078"/>
            <a:ext cx="2071688" cy="2071688"/>
          </a:xfrm>
          <a:prstGeom prst="ellipse">
            <a:avLst/>
          </a:prstGeom>
          <a:solidFill>
            <a:schemeClr val="dk2"/>
          </a:solidFill>
          <a:ln>
            <a:noFill/>
          </a:ln>
          <a:effectLst>
            <a:outerShdw blurRad="63500" sx="102000" sy="102000" algn="ctr" rotWithShape="0">
              <a:srgbClr val="000000">
                <a:alpha val="40000"/>
              </a:srgbClr>
            </a:outerShdw>
          </a:effectLst>
        </p:spPr>
        <p:txBody>
          <a:bodyPr spcFirstLastPara="1" wrap="square" lIns="182850" tIns="91400" rIns="182850" bIns="91400" anchor="ctr" anchorCtr="0">
            <a:no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endParaRPr kumimoji="0" sz="27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130" name="Google Shape;130;p15"/>
          <p:cNvPicPr preferRelativeResize="0"/>
          <p:nvPr/>
        </p:nvPicPr>
        <p:blipFill rotWithShape="1">
          <a:blip r:embed="rId5">
            <a:alphaModFix/>
          </a:blip>
          <a:srcRect/>
          <a:stretch/>
        </p:blipFill>
        <p:spPr>
          <a:xfrm>
            <a:off x="13306642" y="5678276"/>
            <a:ext cx="1476160" cy="1109380"/>
          </a:xfrm>
          <a:prstGeom prst="rect">
            <a:avLst/>
          </a:prstGeom>
          <a:noFill/>
          <a:ln>
            <a:noFill/>
          </a:ln>
        </p:spPr>
      </p:pic>
      <p:sp>
        <p:nvSpPr>
          <p:cNvPr id="131" name="Google Shape;131;p15"/>
          <p:cNvSpPr/>
          <p:nvPr/>
        </p:nvSpPr>
        <p:spPr>
          <a:xfrm>
            <a:off x="17349786" y="5221078"/>
            <a:ext cx="2071688" cy="2071688"/>
          </a:xfrm>
          <a:prstGeom prst="ellipse">
            <a:avLst/>
          </a:prstGeom>
          <a:solidFill>
            <a:srgbClr val="92D050"/>
          </a:solidFill>
          <a:ln>
            <a:noFill/>
          </a:ln>
        </p:spPr>
        <p:txBody>
          <a:bodyPr spcFirstLastPara="1" wrap="square" lIns="182850" tIns="91400" rIns="182850" bIns="91400" anchor="ctr" anchorCtr="0">
            <a:no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endParaRPr kumimoji="0" sz="2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2" name="Google Shape;132;p15"/>
          <p:cNvSpPr/>
          <p:nvPr/>
        </p:nvSpPr>
        <p:spPr>
          <a:xfrm>
            <a:off x="16906874" y="5221078"/>
            <a:ext cx="2071688" cy="2071688"/>
          </a:xfrm>
          <a:prstGeom prst="ellipse">
            <a:avLst/>
          </a:prstGeom>
          <a:solidFill>
            <a:schemeClr val="dk2"/>
          </a:solidFill>
          <a:ln>
            <a:noFill/>
          </a:ln>
          <a:effectLst>
            <a:outerShdw blurRad="63500" sx="102000" sy="102000" algn="ctr" rotWithShape="0">
              <a:srgbClr val="000000">
                <a:alpha val="40000"/>
              </a:srgbClr>
            </a:outerShdw>
          </a:effectLst>
        </p:spPr>
        <p:txBody>
          <a:bodyPr spcFirstLastPara="1" wrap="square" lIns="182850" tIns="91400" rIns="182850" bIns="91400" anchor="ctr" anchorCtr="0">
            <a:no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endParaRPr kumimoji="0" sz="27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133" name="Google Shape;133;p15"/>
          <p:cNvPicPr preferRelativeResize="0"/>
          <p:nvPr/>
        </p:nvPicPr>
        <p:blipFill rotWithShape="1">
          <a:blip r:embed="rId6">
            <a:alphaModFix/>
          </a:blip>
          <a:srcRect/>
          <a:stretch/>
        </p:blipFill>
        <p:spPr>
          <a:xfrm>
            <a:off x="17032711" y="5539893"/>
            <a:ext cx="1676986" cy="1318110"/>
          </a:xfrm>
          <a:prstGeom prst="rect">
            <a:avLst/>
          </a:prstGeom>
          <a:noFill/>
          <a:ln>
            <a:noFill/>
          </a:ln>
        </p:spPr>
      </p:pic>
      <p:grpSp>
        <p:nvGrpSpPr>
          <p:cNvPr id="134" name="Google Shape;134;p15"/>
          <p:cNvGrpSpPr/>
          <p:nvPr/>
        </p:nvGrpSpPr>
        <p:grpSpPr>
          <a:xfrm>
            <a:off x="4419603" y="7550857"/>
            <a:ext cx="3386138" cy="4017454"/>
            <a:chOff x="1163410" y="3681116"/>
            <a:chExt cx="1495425" cy="1231106"/>
          </a:xfrm>
        </p:grpSpPr>
        <p:sp>
          <p:nvSpPr>
            <p:cNvPr id="135" name="Google Shape;135;p15"/>
            <p:cNvSpPr txBox="1"/>
            <p:nvPr/>
          </p:nvSpPr>
          <p:spPr>
            <a:xfrm>
              <a:off x="1163411" y="3681116"/>
              <a:ext cx="1495424" cy="369332"/>
            </a:xfrm>
            <a:prstGeom prst="rect">
              <a:avLst/>
            </a:prstGeom>
            <a:noFill/>
            <a:ln>
              <a:noFill/>
            </a:ln>
          </p:spPr>
          <p:txBody>
            <a:bodyPr spcFirstLastPara="1" wrap="square" lIns="182850" tIns="91400" rIns="182850" bIns="91400" anchor="t" anchorCtr="0">
              <a:normAutofit/>
            </a:bodyPr>
            <a:lstStyle/>
            <a:p>
              <a:pPr marL="0" marR="0" lvl="0" indent="0" algn="l" defTabSz="2438338" rtl="0" eaLnBrk="1"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A45A00"/>
                  </a:solidFill>
                  <a:effectLst/>
                  <a:uLnTx/>
                  <a:uFillTx/>
                  <a:latin typeface="Arial"/>
                  <a:ea typeface="Arial"/>
                  <a:cs typeface="Arial"/>
                  <a:sym typeface="Arial"/>
                </a:rPr>
                <a:t>Step 1</a:t>
              </a:r>
              <a:endParaRPr kumimoji="0" sz="4800" b="0" i="0" u="none" strike="noStrike" kern="0" cap="none" spc="0" normalizeH="0" baseline="0" noProof="0">
                <a:ln>
                  <a:noFill/>
                </a:ln>
                <a:solidFill>
                  <a:srgbClr val="5E5E5E"/>
                </a:solidFill>
                <a:effectLst/>
                <a:uLnTx/>
                <a:uFillTx/>
                <a:latin typeface="Helvetica Neue"/>
                <a:sym typeface="Helvetica Neue"/>
              </a:endParaRPr>
            </a:p>
          </p:txBody>
        </p:sp>
        <p:sp>
          <p:nvSpPr>
            <p:cNvPr id="136" name="Google Shape;136;p15"/>
            <p:cNvSpPr txBox="1"/>
            <p:nvPr/>
          </p:nvSpPr>
          <p:spPr>
            <a:xfrm>
              <a:off x="1163410" y="4050448"/>
              <a:ext cx="1495424" cy="861774"/>
            </a:xfrm>
            <a:prstGeom prst="rect">
              <a:avLst/>
            </a:prstGeom>
            <a:noFill/>
            <a:ln>
              <a:noFill/>
            </a:ln>
          </p:spPr>
          <p:txBody>
            <a:bodyPr spcFirstLastPara="1" wrap="square" lIns="182850" tIns="91400" rIns="182850" bIns="91400" anchor="t" anchorCtr="0">
              <a:normAutofit/>
            </a:bodyPr>
            <a:lstStyle/>
            <a:p>
              <a:pPr marL="0" marR="0" lvl="0" indent="0" algn="l" defTabSz="2438338" rtl="0" eaLnBrk="1" fontAlgn="auto" latinLnBrk="0" hangingPunct="0">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srgbClr val="5E5E5E"/>
                  </a:solidFill>
                  <a:effectLst/>
                  <a:uLnTx/>
                  <a:uFillTx/>
                  <a:latin typeface="Arial"/>
                  <a:ea typeface="Arial"/>
                  <a:cs typeface="Arial"/>
                  <a:sym typeface="Arial"/>
                </a:rPr>
                <a:t>Be a student of the game and know the rules</a:t>
              </a:r>
              <a:endParaRPr kumimoji="0" sz="4800" b="0" i="0" u="none" strike="noStrike" kern="0" cap="none" spc="0" normalizeH="0" baseline="0" noProof="0">
                <a:ln>
                  <a:noFill/>
                </a:ln>
                <a:solidFill>
                  <a:srgbClr val="5E5E5E"/>
                </a:solidFill>
                <a:effectLst/>
                <a:uLnTx/>
                <a:uFillTx/>
                <a:latin typeface="Helvetica Neue"/>
                <a:sym typeface="Helvetica Neue"/>
              </a:endParaRPr>
            </a:p>
            <a:p>
              <a:pPr marL="0" marR="0" lvl="0" indent="0" algn="l" defTabSz="2438338" rtl="0" eaLnBrk="1" fontAlgn="auto" latinLnBrk="0" hangingPunct="0">
                <a:lnSpc>
                  <a:spcPct val="100000"/>
                </a:lnSpc>
                <a:spcBef>
                  <a:spcPts val="0"/>
                </a:spcBef>
                <a:spcAft>
                  <a:spcPts val="0"/>
                </a:spcAft>
                <a:buClrTx/>
                <a:buSzTx/>
                <a:buFontTx/>
                <a:buNone/>
                <a:tabLst/>
                <a:defRPr/>
              </a:pPr>
              <a:endParaRPr kumimoji="0" sz="2800" b="0" i="0" u="none" strike="noStrike" kern="0" cap="none" spc="0" normalizeH="0" baseline="0" noProof="0">
                <a:ln>
                  <a:noFill/>
                </a:ln>
                <a:solidFill>
                  <a:srgbClr val="5E5E5E"/>
                </a:solidFill>
                <a:effectLst/>
                <a:uLnTx/>
                <a:uFillTx/>
                <a:latin typeface="Arial"/>
                <a:ea typeface="Arial"/>
                <a:cs typeface="Arial"/>
                <a:sym typeface="Arial"/>
              </a:endParaRPr>
            </a:p>
          </p:txBody>
        </p:sp>
      </p:grpSp>
      <p:grpSp>
        <p:nvGrpSpPr>
          <p:cNvPr id="137" name="Google Shape;137;p15"/>
          <p:cNvGrpSpPr/>
          <p:nvPr/>
        </p:nvGrpSpPr>
        <p:grpSpPr>
          <a:xfrm>
            <a:off x="8827355" y="1398403"/>
            <a:ext cx="3814826" cy="3822650"/>
            <a:chOff x="1211019" y="3748959"/>
            <a:chExt cx="1495424" cy="1204667"/>
          </a:xfrm>
        </p:grpSpPr>
        <p:sp>
          <p:nvSpPr>
            <p:cNvPr id="138" name="Google Shape;138;p15"/>
            <p:cNvSpPr txBox="1"/>
            <p:nvPr/>
          </p:nvSpPr>
          <p:spPr>
            <a:xfrm>
              <a:off x="1211019" y="3748959"/>
              <a:ext cx="1495424" cy="369332"/>
            </a:xfrm>
            <a:prstGeom prst="rect">
              <a:avLst/>
            </a:prstGeom>
            <a:noFill/>
            <a:ln>
              <a:noFill/>
            </a:ln>
          </p:spPr>
          <p:txBody>
            <a:bodyPr spcFirstLastPara="1" wrap="square" lIns="182850" tIns="91400" rIns="182850" bIns="91400" anchor="t" anchorCtr="0">
              <a:normAutofit/>
            </a:bodyPr>
            <a:lstStyle/>
            <a:p>
              <a:pPr marL="0" marR="0" lvl="0" indent="0" algn="l" defTabSz="2438338" rtl="0" eaLnBrk="1" fontAlgn="auto" latinLnBrk="0" hangingPunct="0">
                <a:lnSpc>
                  <a:spcPct val="100000"/>
                </a:lnSpc>
                <a:spcBef>
                  <a:spcPts val="0"/>
                </a:spcBef>
                <a:spcAft>
                  <a:spcPts val="0"/>
                </a:spcAft>
                <a:buClrTx/>
                <a:buSzTx/>
                <a:buFontTx/>
                <a:buNone/>
                <a:tabLst/>
                <a:defRPr/>
              </a:pPr>
              <a:endParaRPr kumimoji="0" sz="3200" b="1" i="0" u="none" strike="noStrike" kern="0" cap="none" spc="0" normalizeH="0" baseline="0" noProof="0" dirty="0">
                <a:ln>
                  <a:noFill/>
                </a:ln>
                <a:solidFill>
                  <a:srgbClr val="0C0C0C"/>
                </a:solidFill>
                <a:effectLst/>
                <a:uLnTx/>
                <a:uFillTx/>
                <a:latin typeface="Arial"/>
                <a:ea typeface="Arial"/>
                <a:cs typeface="Arial"/>
                <a:sym typeface="Arial"/>
              </a:endParaRPr>
            </a:p>
            <a:p>
              <a:pPr marL="0" marR="0" lvl="0" indent="0" algn="l" defTabSz="2438338" rtl="0" eaLnBrk="1"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C0C0C"/>
                  </a:solidFill>
                  <a:effectLst/>
                  <a:uLnTx/>
                  <a:uFillTx/>
                  <a:latin typeface="Arial"/>
                  <a:ea typeface="Arial"/>
                  <a:cs typeface="Arial"/>
                  <a:sym typeface="Arial"/>
                </a:rPr>
                <a:t>Step 2</a:t>
              </a:r>
              <a:endParaRPr kumimoji="0" sz="4800" b="0" i="0" u="none" strike="noStrike" kern="0" cap="none" spc="0" normalizeH="0" baseline="0" noProof="0" dirty="0">
                <a:ln>
                  <a:noFill/>
                </a:ln>
                <a:solidFill>
                  <a:srgbClr val="5E5E5E"/>
                </a:solidFill>
                <a:effectLst/>
                <a:uLnTx/>
                <a:uFillTx/>
                <a:latin typeface="Helvetica Neue"/>
                <a:sym typeface="Helvetica Neue"/>
              </a:endParaRPr>
            </a:p>
          </p:txBody>
        </p:sp>
        <p:sp>
          <p:nvSpPr>
            <p:cNvPr id="139" name="Google Shape;139;p15"/>
            <p:cNvSpPr txBox="1"/>
            <p:nvPr/>
          </p:nvSpPr>
          <p:spPr>
            <a:xfrm>
              <a:off x="1211958" y="4264526"/>
              <a:ext cx="1374000" cy="689100"/>
            </a:xfrm>
            <a:prstGeom prst="rect">
              <a:avLst/>
            </a:prstGeom>
            <a:noFill/>
            <a:ln>
              <a:noFill/>
            </a:ln>
          </p:spPr>
          <p:txBody>
            <a:bodyPr spcFirstLastPara="1" wrap="square" lIns="182850" tIns="91400" rIns="182850" bIns="91400" anchor="t" anchorCtr="0">
              <a:noAutofit/>
            </a:bodyPr>
            <a:lstStyle/>
            <a:p>
              <a:pPr marL="0" marR="0" lvl="0" indent="0" algn="l" defTabSz="2438338" rtl="0" eaLnBrk="1" fontAlgn="auto" latinLnBrk="0" hangingPunct="0">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C0C0C"/>
                  </a:solidFill>
                  <a:effectLst/>
                  <a:uLnTx/>
                  <a:uFillTx/>
                  <a:latin typeface="Arial"/>
                  <a:ea typeface="Arial"/>
                  <a:cs typeface="Arial"/>
                  <a:sym typeface="Arial"/>
                </a:rPr>
                <a:t>Be daring …accept to work at a higher level and excel </a:t>
              </a:r>
              <a:endParaRPr kumimoji="0" sz="4800" b="0" i="0" u="none" strike="noStrike" kern="0" cap="none" spc="0" normalizeH="0" baseline="0" noProof="0" dirty="0">
                <a:ln>
                  <a:noFill/>
                </a:ln>
                <a:solidFill>
                  <a:srgbClr val="5E5E5E"/>
                </a:solidFill>
                <a:effectLst/>
                <a:uLnTx/>
                <a:uFillTx/>
                <a:latin typeface="Helvetica Neue"/>
                <a:sym typeface="Helvetica Neue"/>
              </a:endParaRPr>
            </a:p>
          </p:txBody>
        </p:sp>
      </p:grpSp>
      <p:grpSp>
        <p:nvGrpSpPr>
          <p:cNvPr id="140" name="Google Shape;140;p15"/>
          <p:cNvGrpSpPr/>
          <p:nvPr/>
        </p:nvGrpSpPr>
        <p:grpSpPr>
          <a:xfrm>
            <a:off x="12520617" y="7550855"/>
            <a:ext cx="4090986" cy="4336346"/>
            <a:chOff x="1163410" y="3681116"/>
            <a:chExt cx="1495425" cy="1195285"/>
          </a:xfrm>
        </p:grpSpPr>
        <p:sp>
          <p:nvSpPr>
            <p:cNvPr id="141" name="Google Shape;141;p15"/>
            <p:cNvSpPr txBox="1"/>
            <p:nvPr/>
          </p:nvSpPr>
          <p:spPr>
            <a:xfrm>
              <a:off x="1163411" y="3681116"/>
              <a:ext cx="1495424" cy="369332"/>
            </a:xfrm>
            <a:prstGeom prst="rect">
              <a:avLst/>
            </a:prstGeom>
            <a:noFill/>
            <a:ln>
              <a:noFill/>
            </a:ln>
          </p:spPr>
          <p:txBody>
            <a:bodyPr spcFirstLastPara="1" wrap="square" lIns="182850" tIns="91400" rIns="182850" bIns="91400" anchor="t" anchorCtr="0">
              <a:normAutofit/>
            </a:bodyPr>
            <a:lstStyle/>
            <a:p>
              <a:pPr marL="0" marR="0" lvl="0" indent="0" algn="l" defTabSz="2438338" rtl="0" eaLnBrk="1"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FF0000"/>
                  </a:solidFill>
                  <a:effectLst/>
                  <a:uLnTx/>
                  <a:uFillTx/>
                  <a:latin typeface="Arial"/>
                  <a:ea typeface="Arial"/>
                  <a:cs typeface="Arial"/>
                  <a:sym typeface="Arial"/>
                </a:rPr>
                <a:t>Step 3</a:t>
              </a:r>
              <a:endParaRPr kumimoji="0" sz="4800" b="0" i="0" u="none" strike="noStrike" kern="0" cap="none" spc="0" normalizeH="0" baseline="0" noProof="0">
                <a:ln>
                  <a:noFill/>
                </a:ln>
                <a:solidFill>
                  <a:srgbClr val="5E5E5E"/>
                </a:solidFill>
                <a:effectLst/>
                <a:uLnTx/>
                <a:uFillTx/>
                <a:latin typeface="Helvetica Neue"/>
                <a:sym typeface="Helvetica Neue"/>
              </a:endParaRPr>
            </a:p>
          </p:txBody>
        </p:sp>
        <p:sp>
          <p:nvSpPr>
            <p:cNvPr id="142" name="Google Shape;142;p15"/>
            <p:cNvSpPr txBox="1"/>
            <p:nvPr/>
          </p:nvSpPr>
          <p:spPr>
            <a:xfrm>
              <a:off x="1163410" y="4050449"/>
              <a:ext cx="1495424" cy="825952"/>
            </a:xfrm>
            <a:prstGeom prst="rect">
              <a:avLst/>
            </a:prstGeom>
            <a:noFill/>
            <a:ln>
              <a:noFill/>
            </a:ln>
          </p:spPr>
          <p:txBody>
            <a:bodyPr spcFirstLastPara="1" wrap="square" lIns="182850" tIns="91400" rIns="182850" bIns="91400" anchor="t" anchorCtr="0">
              <a:normAutofit/>
            </a:bodyPr>
            <a:lstStyle/>
            <a:p>
              <a:pPr marL="0" marR="0" lvl="0" indent="0" algn="l" defTabSz="2438338" rtl="0" eaLnBrk="1" fontAlgn="auto" latinLnBrk="0" hangingPunct="0">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srgbClr val="5E5E5E"/>
                  </a:solidFill>
                  <a:effectLst/>
                  <a:uLnTx/>
                  <a:uFillTx/>
                  <a:latin typeface="Arial"/>
                  <a:ea typeface="Arial"/>
                  <a:cs typeface="Arial"/>
                  <a:sym typeface="Arial"/>
                </a:rPr>
                <a:t>Accept constructive criticism and learn from your mistakes</a:t>
              </a:r>
              <a:endParaRPr kumimoji="0" sz="4800" b="0" i="0" u="none" strike="noStrike" kern="0" cap="none" spc="0" normalizeH="0" baseline="0" noProof="0">
                <a:ln>
                  <a:noFill/>
                </a:ln>
                <a:solidFill>
                  <a:srgbClr val="5E5E5E"/>
                </a:solidFill>
                <a:effectLst/>
                <a:uLnTx/>
                <a:uFillTx/>
                <a:latin typeface="Helvetica Neue"/>
                <a:sym typeface="Helvetica Neue"/>
              </a:endParaRPr>
            </a:p>
            <a:p>
              <a:pPr marL="0" marR="0" lvl="0" indent="0" algn="l" defTabSz="2438338" rtl="0" eaLnBrk="1" fontAlgn="auto" latinLnBrk="0" hangingPunct="0">
                <a:lnSpc>
                  <a:spcPct val="100000"/>
                </a:lnSpc>
                <a:spcBef>
                  <a:spcPts val="0"/>
                </a:spcBef>
                <a:spcAft>
                  <a:spcPts val="0"/>
                </a:spcAft>
                <a:buClrTx/>
                <a:buSzTx/>
                <a:buFontTx/>
                <a:buNone/>
                <a:tabLst/>
                <a:defRPr/>
              </a:pPr>
              <a:endParaRPr kumimoji="0" sz="2100" b="0" i="0" u="none" strike="noStrike" kern="0" cap="none" spc="0" normalizeH="0" baseline="0" noProof="0">
                <a:ln>
                  <a:noFill/>
                </a:ln>
                <a:solidFill>
                  <a:srgbClr val="5E5E5E"/>
                </a:solidFill>
                <a:effectLst/>
                <a:uLnTx/>
                <a:uFillTx/>
                <a:latin typeface="Arial"/>
                <a:ea typeface="Arial"/>
                <a:cs typeface="Arial"/>
                <a:sym typeface="Arial"/>
              </a:endParaRPr>
            </a:p>
          </p:txBody>
        </p:sp>
      </p:grpSp>
      <p:grpSp>
        <p:nvGrpSpPr>
          <p:cNvPr id="143" name="Google Shape;143;p15"/>
          <p:cNvGrpSpPr/>
          <p:nvPr/>
        </p:nvGrpSpPr>
        <p:grpSpPr>
          <a:xfrm>
            <a:off x="16306806" y="1676405"/>
            <a:ext cx="3505196" cy="3321562"/>
            <a:chOff x="1163412" y="3681116"/>
            <a:chExt cx="1495424" cy="1166837"/>
          </a:xfrm>
        </p:grpSpPr>
        <p:sp>
          <p:nvSpPr>
            <p:cNvPr id="144" name="Google Shape;144;p15"/>
            <p:cNvSpPr txBox="1"/>
            <p:nvPr/>
          </p:nvSpPr>
          <p:spPr>
            <a:xfrm>
              <a:off x="1163412" y="3681116"/>
              <a:ext cx="1495424" cy="369332"/>
            </a:xfrm>
            <a:prstGeom prst="rect">
              <a:avLst/>
            </a:prstGeom>
            <a:noFill/>
            <a:ln>
              <a:noFill/>
            </a:ln>
          </p:spPr>
          <p:txBody>
            <a:bodyPr spcFirstLastPara="1" wrap="square" lIns="182850" tIns="91400" rIns="182850" bIns="91400" anchor="t" anchorCtr="0">
              <a:normAutofit/>
            </a:bodyPr>
            <a:lstStyle/>
            <a:p>
              <a:pPr marL="0" marR="0" lvl="0" indent="0" algn="l" defTabSz="2438338" rtl="0" eaLnBrk="1"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92D050"/>
                  </a:solidFill>
                  <a:effectLst/>
                  <a:uLnTx/>
                  <a:uFillTx/>
                  <a:latin typeface="Arial"/>
                  <a:ea typeface="Arial"/>
                  <a:cs typeface="Arial"/>
                  <a:sym typeface="Arial"/>
                </a:rPr>
                <a:t>Step 4</a:t>
              </a:r>
              <a:endParaRPr kumimoji="0" sz="4800" b="0" i="0" u="none" strike="noStrike" kern="0" cap="none" spc="0" normalizeH="0" baseline="0" noProof="0">
                <a:ln>
                  <a:noFill/>
                </a:ln>
                <a:solidFill>
                  <a:srgbClr val="5E5E5E"/>
                </a:solidFill>
                <a:effectLst/>
                <a:uLnTx/>
                <a:uFillTx/>
                <a:latin typeface="Helvetica Neue"/>
                <a:sym typeface="Helvetica Neue"/>
              </a:endParaRPr>
            </a:p>
          </p:txBody>
        </p:sp>
        <p:sp>
          <p:nvSpPr>
            <p:cNvPr id="145" name="Google Shape;145;p15"/>
            <p:cNvSpPr txBox="1"/>
            <p:nvPr/>
          </p:nvSpPr>
          <p:spPr>
            <a:xfrm>
              <a:off x="1163412" y="3901824"/>
              <a:ext cx="1495424" cy="946129"/>
            </a:xfrm>
            <a:prstGeom prst="rect">
              <a:avLst/>
            </a:prstGeom>
            <a:noFill/>
            <a:ln>
              <a:noFill/>
            </a:ln>
          </p:spPr>
          <p:txBody>
            <a:bodyPr spcFirstLastPara="1" wrap="square" lIns="182850" tIns="91400" rIns="182850" bIns="91400" anchor="t" anchorCtr="0">
              <a:normAutofit/>
            </a:bodyPr>
            <a:lstStyle/>
            <a:p>
              <a:pPr marL="0" marR="0" lvl="0" indent="0" algn="l" defTabSz="2438338" rtl="0" eaLnBrk="1" fontAlgn="auto" latinLnBrk="0" hangingPunct="0">
                <a:lnSpc>
                  <a:spcPct val="100000"/>
                </a:lnSpc>
                <a:spcBef>
                  <a:spcPts val="0"/>
                </a:spcBef>
                <a:spcAft>
                  <a:spcPts val="0"/>
                </a:spcAft>
                <a:buClrTx/>
                <a:buSzTx/>
                <a:buFontTx/>
                <a:buNone/>
                <a:tabLst/>
                <a:defRPr/>
              </a:pPr>
              <a:endParaRPr kumimoji="0" sz="3600" b="0" i="0" u="none" strike="noStrike" kern="0" cap="none" spc="0" normalizeH="0" baseline="0" noProof="0" dirty="0">
                <a:ln>
                  <a:noFill/>
                </a:ln>
                <a:solidFill>
                  <a:srgbClr val="0C0C0C"/>
                </a:solidFill>
                <a:effectLst/>
                <a:uLnTx/>
                <a:uFillTx/>
                <a:latin typeface="Arial"/>
                <a:ea typeface="Arial"/>
                <a:cs typeface="Arial"/>
                <a:sym typeface="Arial"/>
              </a:endParaRPr>
            </a:p>
            <a:p>
              <a:pPr marL="0" marR="0" lvl="0" indent="0" algn="l" defTabSz="2438338" rtl="0" eaLnBrk="1" fontAlgn="auto" latinLnBrk="0" hangingPunct="0">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0C0C0C"/>
                  </a:solidFill>
                  <a:effectLst/>
                  <a:uLnTx/>
                  <a:uFillTx/>
                  <a:latin typeface="Arial"/>
                  <a:ea typeface="Arial"/>
                  <a:cs typeface="Arial"/>
                  <a:sym typeface="Arial"/>
                </a:rPr>
                <a:t>Be a “lifelong” student of the game</a:t>
              </a:r>
              <a:endParaRPr kumimoji="0" sz="4800" b="0" i="0" u="none" strike="noStrike" kern="0" cap="none" spc="0" normalizeH="0" baseline="0" noProof="0" dirty="0">
                <a:ln>
                  <a:noFill/>
                </a:ln>
                <a:solidFill>
                  <a:srgbClr val="5E5E5E"/>
                </a:solidFill>
                <a:effectLst/>
                <a:uLnTx/>
                <a:uFillTx/>
                <a:latin typeface="Helvetica Neue"/>
                <a:sym typeface="Helvetica Neue"/>
              </a:endParaRPr>
            </a:p>
            <a:p>
              <a:pPr marL="0" marR="0" lvl="0" indent="0" algn="l" defTabSz="2438338" rtl="0" eaLnBrk="1" fontAlgn="auto" latinLnBrk="0" hangingPunct="0">
                <a:lnSpc>
                  <a:spcPct val="100000"/>
                </a:lnSpc>
                <a:spcBef>
                  <a:spcPts val="0"/>
                </a:spcBef>
                <a:spcAft>
                  <a:spcPts val="0"/>
                </a:spcAft>
                <a:buClrTx/>
                <a:buSzTx/>
                <a:buFontTx/>
                <a:buNone/>
                <a:tabLst/>
                <a:defRPr/>
              </a:pPr>
              <a:endParaRPr kumimoji="0" sz="2100" b="0" i="0" u="none" strike="noStrike" kern="0" cap="none" spc="0" normalizeH="0" baseline="0" noProof="0" dirty="0">
                <a:ln>
                  <a:noFill/>
                </a:ln>
                <a:solidFill>
                  <a:srgbClr val="F2F2F2"/>
                </a:solidFill>
                <a:effectLst/>
                <a:uLnTx/>
                <a:uFillTx/>
                <a:latin typeface="Arial"/>
                <a:ea typeface="Arial"/>
                <a:cs typeface="Arial"/>
                <a:sym typeface="Arial"/>
              </a:endParaRPr>
            </a:p>
          </p:txBody>
        </p:sp>
      </p:grpSp>
      <p:sp>
        <p:nvSpPr>
          <p:cNvPr id="146" name="Google Shape;146;p15"/>
          <p:cNvSpPr/>
          <p:nvPr/>
        </p:nvSpPr>
        <p:spPr>
          <a:xfrm>
            <a:off x="8277227" y="5892593"/>
            <a:ext cx="428626" cy="728662"/>
          </a:xfrm>
          <a:prstGeom prst="chevron">
            <a:avLst>
              <a:gd name="adj" fmla="val 50000"/>
            </a:avLst>
          </a:prstGeom>
          <a:solidFill>
            <a:srgbClr val="DCE1ED">
              <a:alpha val="57647"/>
            </a:srgbClr>
          </a:solidFill>
          <a:ln w="15875" cap="flat" cmpd="sng">
            <a:solidFill>
              <a:schemeClr val="accent5"/>
            </a:solidFill>
            <a:prstDash val="dot"/>
            <a:round/>
            <a:headEnd type="none" w="sm" len="sm"/>
            <a:tailEnd type="none" w="sm" len="sm"/>
          </a:ln>
        </p:spPr>
        <p:txBody>
          <a:bodyPr spcFirstLastPara="1" wrap="square" lIns="182850" tIns="91400" rIns="182850" bIns="91400" anchor="ctr" anchorCtr="0">
            <a:no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endParaRPr kumimoji="0" sz="2700" b="0" i="0" u="none" strike="noStrike" kern="0" cap="none" spc="0" normalizeH="0" baseline="0" noProof="0">
              <a:ln>
                <a:noFill/>
              </a:ln>
              <a:solidFill>
                <a:srgbClr val="5E5E5E"/>
              </a:solidFill>
              <a:effectLst/>
              <a:uLnTx/>
              <a:uFillTx/>
              <a:latin typeface="Arial"/>
              <a:ea typeface="Arial"/>
              <a:cs typeface="Arial"/>
              <a:sym typeface="Arial"/>
            </a:endParaRPr>
          </a:p>
        </p:txBody>
      </p:sp>
      <p:sp>
        <p:nvSpPr>
          <p:cNvPr id="147" name="Google Shape;147;p15"/>
          <p:cNvSpPr/>
          <p:nvPr/>
        </p:nvSpPr>
        <p:spPr>
          <a:xfrm>
            <a:off x="12091991" y="5892591"/>
            <a:ext cx="428626" cy="728662"/>
          </a:xfrm>
          <a:prstGeom prst="chevron">
            <a:avLst>
              <a:gd name="adj" fmla="val 50000"/>
            </a:avLst>
          </a:prstGeom>
          <a:solidFill>
            <a:srgbClr val="AC52EC">
              <a:alpha val="58823"/>
            </a:srgbClr>
          </a:solidFill>
          <a:ln w="15875" cap="flat" cmpd="sng">
            <a:solidFill>
              <a:schemeClr val="accent2"/>
            </a:solidFill>
            <a:prstDash val="dot"/>
            <a:round/>
            <a:headEnd type="none" w="sm" len="sm"/>
            <a:tailEnd type="none" w="sm" len="sm"/>
          </a:ln>
        </p:spPr>
        <p:txBody>
          <a:bodyPr spcFirstLastPara="1" wrap="square" lIns="182850" tIns="91400" rIns="182850" bIns="91400" anchor="ctr" anchorCtr="0">
            <a:no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endParaRPr kumimoji="0" sz="2700" b="0" i="0" u="none" strike="noStrike" kern="0" cap="none" spc="0" normalizeH="0" baseline="0" noProof="0">
              <a:ln>
                <a:noFill/>
              </a:ln>
              <a:solidFill>
                <a:srgbClr val="5E5E5E"/>
              </a:solidFill>
              <a:effectLst/>
              <a:uLnTx/>
              <a:uFillTx/>
              <a:latin typeface="Arial"/>
              <a:ea typeface="Arial"/>
              <a:cs typeface="Arial"/>
              <a:sym typeface="Arial"/>
            </a:endParaRPr>
          </a:p>
        </p:txBody>
      </p:sp>
      <p:sp>
        <p:nvSpPr>
          <p:cNvPr id="148" name="Google Shape;148;p15"/>
          <p:cNvSpPr/>
          <p:nvPr/>
        </p:nvSpPr>
        <p:spPr>
          <a:xfrm>
            <a:off x="16021053" y="5892593"/>
            <a:ext cx="428626" cy="728662"/>
          </a:xfrm>
          <a:prstGeom prst="chevron">
            <a:avLst>
              <a:gd name="adj" fmla="val 50000"/>
            </a:avLst>
          </a:prstGeom>
          <a:solidFill>
            <a:srgbClr val="594387">
              <a:alpha val="57647"/>
            </a:srgbClr>
          </a:solidFill>
          <a:ln w="15875" cap="flat" cmpd="sng">
            <a:solidFill>
              <a:srgbClr val="222222"/>
            </a:solidFill>
            <a:prstDash val="dot"/>
            <a:round/>
            <a:headEnd type="none" w="sm" len="sm"/>
            <a:tailEnd type="none" w="sm" len="sm"/>
          </a:ln>
        </p:spPr>
        <p:txBody>
          <a:bodyPr spcFirstLastPara="1" wrap="square" lIns="182850" tIns="91400" rIns="182850" bIns="91400" anchor="ctr" anchorCtr="0">
            <a:no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endParaRPr kumimoji="0" sz="2700" b="0" i="0" u="none" strike="noStrike" kern="0" cap="none" spc="0" normalizeH="0" baseline="0" noProof="0">
              <a:ln>
                <a:noFill/>
              </a:ln>
              <a:solidFill>
                <a:srgbClr val="5E5E5E"/>
              </a:solidFill>
              <a:effectLst/>
              <a:uLnTx/>
              <a:uFillTx/>
              <a:latin typeface="Arial"/>
              <a:ea typeface="Arial"/>
              <a:cs typeface="Arial"/>
              <a:sym typeface="Arial"/>
            </a:endParaRPr>
          </a:p>
        </p:txBody>
      </p:sp>
      <p:sp>
        <p:nvSpPr>
          <p:cNvPr id="149" name="Google Shape;149;p15"/>
          <p:cNvSpPr txBox="1"/>
          <p:nvPr/>
        </p:nvSpPr>
        <p:spPr>
          <a:xfrm>
            <a:off x="3978588" y="74092"/>
            <a:ext cx="8936828" cy="1680660"/>
          </a:xfrm>
          <a:prstGeom prst="rect">
            <a:avLst/>
          </a:prstGeom>
          <a:noFill/>
          <a:ln>
            <a:noFill/>
          </a:ln>
        </p:spPr>
        <p:txBody>
          <a:bodyPr spcFirstLastPara="1" wrap="square" lIns="182850" tIns="91400" rIns="182850" bIns="91400" anchor="t" anchorCtr="0">
            <a:no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8000" b="1" i="0" u="none" strike="noStrike" kern="0" cap="none" spc="0" normalizeH="0" baseline="0" noProof="0" dirty="0">
                <a:ln>
                  <a:noFill/>
                </a:ln>
                <a:solidFill>
                  <a:srgbClr val="0C0C0C"/>
                </a:solidFill>
                <a:effectLst/>
                <a:uLnTx/>
                <a:uFillTx/>
                <a:latin typeface="Arial"/>
                <a:ea typeface="Arial"/>
                <a:cs typeface="Arial"/>
                <a:sym typeface="Arial"/>
              </a:rPr>
              <a:t>Keys to Success</a:t>
            </a:r>
            <a:endParaRPr kumimoji="0" sz="4800" b="0" i="0" u="none" strike="noStrike" kern="0" cap="none" spc="0" normalizeH="0" baseline="0" noProof="0" dirty="0">
              <a:ln>
                <a:noFill/>
              </a:ln>
              <a:solidFill>
                <a:srgbClr val="5E5E5E"/>
              </a:solidFill>
              <a:effectLst/>
              <a:uLnTx/>
              <a:uFillTx/>
              <a:latin typeface="Helvetica Neue"/>
              <a:sym typeface="Helvetica Neue"/>
            </a:endParaRPr>
          </a:p>
        </p:txBody>
      </p:sp>
      <p:sp>
        <p:nvSpPr>
          <p:cNvPr id="150" name="Google Shape;150;p15"/>
          <p:cNvSpPr txBox="1"/>
          <p:nvPr/>
        </p:nvSpPr>
        <p:spPr>
          <a:xfrm>
            <a:off x="14317957" y="245557"/>
            <a:ext cx="8135346" cy="1992170"/>
          </a:xfrm>
          <a:prstGeom prst="rect">
            <a:avLst/>
          </a:prstGeom>
          <a:noFill/>
          <a:ln>
            <a:noFill/>
          </a:ln>
        </p:spPr>
        <p:txBody>
          <a:bodyPr spcFirstLastPara="1" wrap="square" lIns="182850" tIns="91400" rIns="182850" bIns="91400" anchor="t" anchorCtr="0">
            <a:noAutofit/>
          </a:bodyPr>
          <a:lstStyle/>
          <a:p>
            <a:pPr marL="0" marR="0" lvl="0" indent="0" algn="l" defTabSz="2438338" rtl="0" eaLnBrk="1" fontAlgn="auto" latinLnBrk="0" hangingPunct="0">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srgbClr val="0C0C0C"/>
                </a:solidFill>
                <a:effectLst/>
                <a:uLnTx/>
                <a:uFillTx/>
                <a:latin typeface="Arial"/>
                <a:ea typeface="Arial"/>
                <a:cs typeface="Arial"/>
                <a:sym typeface="Arial"/>
              </a:rPr>
              <a:t>The pathway to becoming a successful volleyball referee</a:t>
            </a:r>
            <a:endParaRPr kumimoji="0" sz="4800" b="0" i="0" u="none" strike="noStrike" kern="0" cap="none" spc="0" normalizeH="0" baseline="0" noProof="0" dirty="0">
              <a:ln>
                <a:noFill/>
              </a:ln>
              <a:solidFill>
                <a:srgbClr val="5E5E5E"/>
              </a:solidFill>
              <a:effectLst/>
              <a:uLnTx/>
              <a:uFillTx/>
              <a:latin typeface="Helvetica Neue"/>
              <a:sym typeface="Helvetica Neue"/>
            </a:endParaRPr>
          </a:p>
        </p:txBody>
      </p:sp>
    </p:spTree>
    <p:extLst>
      <p:ext uri="{BB962C8B-B14F-4D97-AF65-F5344CB8AC3E}">
        <p14:creationId xmlns:p14="http://schemas.microsoft.com/office/powerpoint/2010/main" val="4224246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3000"/>
                                  </p:stCondLst>
                                  <p:childTnLst>
                                    <p:set>
                                      <p:cBhvr>
                                        <p:cTn id="6" dur="1" fill="hold">
                                          <p:stCondLst>
                                            <p:cond delay="0"/>
                                          </p:stCondLst>
                                        </p:cTn>
                                        <p:tgtEl>
                                          <p:spTgt spid="123"/>
                                        </p:tgtEl>
                                        <p:attrNameLst>
                                          <p:attrName>style.visibility</p:attrName>
                                        </p:attrNameLst>
                                      </p:cBhvr>
                                      <p:to>
                                        <p:strVal val="visible"/>
                                      </p:to>
                                    </p:set>
                                    <p:anim calcmode="lin" valueType="num">
                                      <p:cBhvr additive="base">
                                        <p:cTn id="7" dur="750"/>
                                        <p:tgtEl>
                                          <p:spTgt spid="123"/>
                                        </p:tgtEl>
                                        <p:attrNameLst>
                                          <p:attrName>ppt_x</p:attrName>
                                        </p:attrNameLst>
                                      </p:cBhvr>
                                      <p:tavLst>
                                        <p:tav tm="0">
                                          <p:val>
                                            <p:strVal val="#ppt_x-1"/>
                                          </p:val>
                                        </p:tav>
                                        <p:tav tm="100000">
                                          <p:val>
                                            <p:strVal val="#ppt_x"/>
                                          </p:val>
                                        </p:tav>
                                      </p:tavLst>
                                    </p:anim>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24"/>
                                        </p:tgtEl>
                                        <p:attrNameLst>
                                          <p:attrName>style.visibility</p:attrName>
                                        </p:attrNameLst>
                                      </p:cBhvr>
                                      <p:to>
                                        <p:strVal val="visible"/>
                                      </p:to>
                                    </p:set>
                                    <p:animEffect transition="in" filter="fade">
                                      <p:cBhvr>
                                        <p:cTn id="11" dur="500"/>
                                        <p:tgtEl>
                                          <p:spTgt spid="124"/>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134"/>
                                        </p:tgtEl>
                                        <p:attrNameLst>
                                          <p:attrName>style.visibility</p:attrName>
                                        </p:attrNameLst>
                                      </p:cBhvr>
                                      <p:to>
                                        <p:strVal val="visible"/>
                                      </p:to>
                                    </p:set>
                                    <p:animEffect transition="in" filter="fade">
                                      <p:cBhvr>
                                        <p:cTn id="15" dur="500"/>
                                        <p:tgtEl>
                                          <p:spTgt spid="13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126"/>
                                        </p:tgtEl>
                                        <p:attrNameLst>
                                          <p:attrName>style.visibility</p:attrName>
                                        </p:attrNameLst>
                                      </p:cBhvr>
                                      <p:to>
                                        <p:strVal val="visible"/>
                                      </p:to>
                                    </p:set>
                                    <p:anim calcmode="lin" valueType="num">
                                      <p:cBhvr additive="base">
                                        <p:cTn id="20" dur="1250"/>
                                        <p:tgtEl>
                                          <p:spTgt spid="126"/>
                                        </p:tgtEl>
                                        <p:attrNameLst>
                                          <p:attrName>ppt_x</p:attrName>
                                        </p:attrNameLst>
                                      </p:cBhvr>
                                      <p:tavLst>
                                        <p:tav tm="0">
                                          <p:val>
                                            <p:strVal val="#ppt_x-1"/>
                                          </p:val>
                                        </p:tav>
                                        <p:tav tm="100000">
                                          <p:val>
                                            <p:strVal val="#ppt_x"/>
                                          </p:val>
                                        </p:tav>
                                      </p:tavLst>
                                    </p:anim>
                                  </p:childTnLst>
                                </p:cTn>
                              </p:par>
                              <p:par>
                                <p:cTn id="21" presetID="10" presetClass="entr" presetSubtype="0" fill="hold" nodeType="withEffect">
                                  <p:stCondLst>
                                    <p:cond delay="0"/>
                                  </p:stCondLst>
                                  <p:childTnLst>
                                    <p:set>
                                      <p:cBhvr>
                                        <p:cTn id="22" dur="1" fill="hold">
                                          <p:stCondLst>
                                            <p:cond delay="0"/>
                                          </p:stCondLst>
                                        </p:cTn>
                                        <p:tgtEl>
                                          <p:spTgt spid="146"/>
                                        </p:tgtEl>
                                        <p:attrNameLst>
                                          <p:attrName>style.visibility</p:attrName>
                                        </p:attrNameLst>
                                      </p:cBhvr>
                                      <p:to>
                                        <p:strVal val="visible"/>
                                      </p:to>
                                    </p:set>
                                    <p:animEffect transition="in" filter="fade">
                                      <p:cBhvr>
                                        <p:cTn id="23" dur="500"/>
                                        <p:tgtEl>
                                          <p:spTgt spid="146"/>
                                        </p:tgtEl>
                                      </p:cBhvr>
                                    </p:animEffect>
                                  </p:childTnLst>
                                </p:cTn>
                              </p:par>
                            </p:childTnLst>
                          </p:cTn>
                        </p:par>
                        <p:par>
                          <p:cTn id="24" fill="hold">
                            <p:stCondLst>
                              <p:cond delay="1250"/>
                            </p:stCondLst>
                            <p:childTnLst>
                              <p:par>
                                <p:cTn id="25" presetID="10" presetClass="entr" presetSubtype="0" fill="hold" nodeType="afterEffect">
                                  <p:stCondLst>
                                    <p:cond delay="0"/>
                                  </p:stCondLst>
                                  <p:childTnLst>
                                    <p:set>
                                      <p:cBhvr>
                                        <p:cTn id="26" dur="1" fill="hold">
                                          <p:stCondLst>
                                            <p:cond delay="0"/>
                                          </p:stCondLst>
                                        </p:cTn>
                                        <p:tgtEl>
                                          <p:spTgt spid="127"/>
                                        </p:tgtEl>
                                        <p:attrNameLst>
                                          <p:attrName>style.visibility</p:attrName>
                                        </p:attrNameLst>
                                      </p:cBhvr>
                                      <p:to>
                                        <p:strVal val="visible"/>
                                      </p:to>
                                    </p:set>
                                    <p:animEffect transition="in" filter="fade">
                                      <p:cBhvr>
                                        <p:cTn id="27" dur="500"/>
                                        <p:tgtEl>
                                          <p:spTgt spid="127"/>
                                        </p:tgtEl>
                                      </p:cBhvr>
                                    </p:animEffect>
                                  </p:childTnLst>
                                </p:cTn>
                              </p:par>
                            </p:childTnLst>
                          </p:cTn>
                        </p:par>
                        <p:par>
                          <p:cTn id="28" fill="hold">
                            <p:stCondLst>
                              <p:cond delay="1750"/>
                            </p:stCondLst>
                            <p:childTnLst>
                              <p:par>
                                <p:cTn id="29" presetID="10" presetClass="entr" presetSubtype="0" fill="hold" nodeType="afterEffect">
                                  <p:stCondLst>
                                    <p:cond delay="0"/>
                                  </p:stCondLst>
                                  <p:childTnLst>
                                    <p:set>
                                      <p:cBhvr>
                                        <p:cTn id="30" dur="1" fill="hold">
                                          <p:stCondLst>
                                            <p:cond delay="0"/>
                                          </p:stCondLst>
                                        </p:cTn>
                                        <p:tgtEl>
                                          <p:spTgt spid="137"/>
                                        </p:tgtEl>
                                        <p:attrNameLst>
                                          <p:attrName>style.visibility</p:attrName>
                                        </p:attrNameLst>
                                      </p:cBhvr>
                                      <p:to>
                                        <p:strVal val="visible"/>
                                      </p:to>
                                    </p:set>
                                    <p:animEffect transition="in" filter="fade">
                                      <p:cBhvr>
                                        <p:cTn id="31" dur="500"/>
                                        <p:tgtEl>
                                          <p:spTgt spid="137"/>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129"/>
                                        </p:tgtEl>
                                        <p:attrNameLst>
                                          <p:attrName>style.visibility</p:attrName>
                                        </p:attrNameLst>
                                      </p:cBhvr>
                                      <p:to>
                                        <p:strVal val="visible"/>
                                      </p:to>
                                    </p:set>
                                    <p:anim calcmode="lin" valueType="num">
                                      <p:cBhvr additive="base">
                                        <p:cTn id="36" dur="1500"/>
                                        <p:tgtEl>
                                          <p:spTgt spid="129"/>
                                        </p:tgtEl>
                                        <p:attrNameLst>
                                          <p:attrName>ppt_x</p:attrName>
                                        </p:attrNameLst>
                                      </p:cBhvr>
                                      <p:tavLst>
                                        <p:tav tm="0">
                                          <p:val>
                                            <p:strVal val="#ppt_x-1"/>
                                          </p:val>
                                        </p:tav>
                                        <p:tav tm="100000">
                                          <p:val>
                                            <p:strVal val="#ppt_x"/>
                                          </p:val>
                                        </p:tav>
                                      </p:tavLst>
                                    </p:anim>
                                  </p:childTnLst>
                                </p:cTn>
                              </p:par>
                              <p:par>
                                <p:cTn id="37" presetID="10" presetClass="entr" presetSubtype="0" fill="hold" nodeType="withEffect">
                                  <p:stCondLst>
                                    <p:cond delay="0"/>
                                  </p:stCondLst>
                                  <p:childTnLst>
                                    <p:set>
                                      <p:cBhvr>
                                        <p:cTn id="38" dur="1" fill="hold">
                                          <p:stCondLst>
                                            <p:cond delay="0"/>
                                          </p:stCondLst>
                                        </p:cTn>
                                        <p:tgtEl>
                                          <p:spTgt spid="147"/>
                                        </p:tgtEl>
                                        <p:attrNameLst>
                                          <p:attrName>style.visibility</p:attrName>
                                        </p:attrNameLst>
                                      </p:cBhvr>
                                      <p:to>
                                        <p:strVal val="visible"/>
                                      </p:to>
                                    </p:set>
                                    <p:animEffect transition="in" filter="fade">
                                      <p:cBhvr>
                                        <p:cTn id="39" dur="500"/>
                                        <p:tgtEl>
                                          <p:spTgt spid="147"/>
                                        </p:tgtEl>
                                      </p:cBhvr>
                                    </p:animEffect>
                                  </p:childTnLst>
                                </p:cTn>
                              </p:par>
                            </p:childTnLst>
                          </p:cTn>
                        </p:par>
                        <p:par>
                          <p:cTn id="40" fill="hold">
                            <p:stCondLst>
                              <p:cond delay="1500"/>
                            </p:stCondLst>
                            <p:childTnLst>
                              <p:par>
                                <p:cTn id="41" presetID="10" presetClass="entr" presetSubtype="0" fill="hold" nodeType="afterEffect">
                                  <p:stCondLst>
                                    <p:cond delay="0"/>
                                  </p:stCondLst>
                                  <p:childTnLst>
                                    <p:set>
                                      <p:cBhvr>
                                        <p:cTn id="42" dur="1" fill="hold">
                                          <p:stCondLst>
                                            <p:cond delay="0"/>
                                          </p:stCondLst>
                                        </p:cTn>
                                        <p:tgtEl>
                                          <p:spTgt spid="130"/>
                                        </p:tgtEl>
                                        <p:attrNameLst>
                                          <p:attrName>style.visibility</p:attrName>
                                        </p:attrNameLst>
                                      </p:cBhvr>
                                      <p:to>
                                        <p:strVal val="visible"/>
                                      </p:to>
                                    </p:set>
                                    <p:animEffect transition="in" filter="fade">
                                      <p:cBhvr>
                                        <p:cTn id="43" dur="500"/>
                                        <p:tgtEl>
                                          <p:spTgt spid="130"/>
                                        </p:tgtEl>
                                      </p:cBhvr>
                                    </p:animEffect>
                                  </p:childTnLst>
                                </p:cTn>
                              </p:par>
                            </p:childTnLst>
                          </p:cTn>
                        </p:par>
                        <p:par>
                          <p:cTn id="44" fill="hold">
                            <p:stCondLst>
                              <p:cond delay="2000"/>
                            </p:stCondLst>
                            <p:childTnLst>
                              <p:par>
                                <p:cTn id="45" presetID="10" presetClass="entr" presetSubtype="0" fill="hold" nodeType="afterEffect">
                                  <p:stCondLst>
                                    <p:cond delay="0"/>
                                  </p:stCondLst>
                                  <p:childTnLst>
                                    <p:set>
                                      <p:cBhvr>
                                        <p:cTn id="46" dur="1" fill="hold">
                                          <p:stCondLst>
                                            <p:cond delay="0"/>
                                          </p:stCondLst>
                                        </p:cTn>
                                        <p:tgtEl>
                                          <p:spTgt spid="140"/>
                                        </p:tgtEl>
                                        <p:attrNameLst>
                                          <p:attrName>style.visibility</p:attrName>
                                        </p:attrNameLst>
                                      </p:cBhvr>
                                      <p:to>
                                        <p:strVal val="visible"/>
                                      </p:to>
                                    </p:set>
                                    <p:animEffect transition="in" filter="fade">
                                      <p:cBhvr>
                                        <p:cTn id="47" dur="500"/>
                                        <p:tgtEl>
                                          <p:spTgt spid="140"/>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nodeType="clickEffect">
                                  <p:stCondLst>
                                    <p:cond delay="0"/>
                                  </p:stCondLst>
                                  <p:childTnLst>
                                    <p:set>
                                      <p:cBhvr>
                                        <p:cTn id="51" dur="1" fill="hold">
                                          <p:stCondLst>
                                            <p:cond delay="0"/>
                                          </p:stCondLst>
                                        </p:cTn>
                                        <p:tgtEl>
                                          <p:spTgt spid="132"/>
                                        </p:tgtEl>
                                        <p:attrNameLst>
                                          <p:attrName>style.visibility</p:attrName>
                                        </p:attrNameLst>
                                      </p:cBhvr>
                                      <p:to>
                                        <p:strVal val="visible"/>
                                      </p:to>
                                    </p:set>
                                    <p:anim calcmode="lin" valueType="num">
                                      <p:cBhvr additive="base">
                                        <p:cTn id="52" dur="1750"/>
                                        <p:tgtEl>
                                          <p:spTgt spid="132"/>
                                        </p:tgtEl>
                                        <p:attrNameLst>
                                          <p:attrName>ppt_x</p:attrName>
                                        </p:attrNameLst>
                                      </p:cBhvr>
                                      <p:tavLst>
                                        <p:tav tm="0">
                                          <p:val>
                                            <p:strVal val="#ppt_x-1"/>
                                          </p:val>
                                        </p:tav>
                                        <p:tav tm="100000">
                                          <p:val>
                                            <p:strVal val="#ppt_x"/>
                                          </p:val>
                                        </p:tav>
                                      </p:tavLst>
                                    </p:anim>
                                  </p:childTnLst>
                                </p:cTn>
                              </p:par>
                              <p:par>
                                <p:cTn id="53" presetID="10" presetClass="entr" presetSubtype="0" fill="hold" nodeType="withEffect">
                                  <p:stCondLst>
                                    <p:cond delay="0"/>
                                  </p:stCondLst>
                                  <p:childTnLst>
                                    <p:set>
                                      <p:cBhvr>
                                        <p:cTn id="54" dur="1" fill="hold">
                                          <p:stCondLst>
                                            <p:cond delay="0"/>
                                          </p:stCondLst>
                                        </p:cTn>
                                        <p:tgtEl>
                                          <p:spTgt spid="148"/>
                                        </p:tgtEl>
                                        <p:attrNameLst>
                                          <p:attrName>style.visibility</p:attrName>
                                        </p:attrNameLst>
                                      </p:cBhvr>
                                      <p:to>
                                        <p:strVal val="visible"/>
                                      </p:to>
                                    </p:set>
                                    <p:animEffect transition="in" filter="fade">
                                      <p:cBhvr>
                                        <p:cTn id="55" dur="500"/>
                                        <p:tgtEl>
                                          <p:spTgt spid="148"/>
                                        </p:tgtEl>
                                      </p:cBhvr>
                                    </p:animEffect>
                                  </p:childTnLst>
                                </p:cTn>
                              </p:par>
                            </p:childTnLst>
                          </p:cTn>
                        </p:par>
                        <p:par>
                          <p:cTn id="56" fill="hold">
                            <p:stCondLst>
                              <p:cond delay="1750"/>
                            </p:stCondLst>
                            <p:childTnLst>
                              <p:par>
                                <p:cTn id="57" presetID="10" presetClass="entr" presetSubtype="0" fill="hold" nodeType="afterEffect">
                                  <p:stCondLst>
                                    <p:cond delay="0"/>
                                  </p:stCondLst>
                                  <p:childTnLst>
                                    <p:set>
                                      <p:cBhvr>
                                        <p:cTn id="58" dur="1" fill="hold">
                                          <p:stCondLst>
                                            <p:cond delay="0"/>
                                          </p:stCondLst>
                                        </p:cTn>
                                        <p:tgtEl>
                                          <p:spTgt spid="133"/>
                                        </p:tgtEl>
                                        <p:attrNameLst>
                                          <p:attrName>style.visibility</p:attrName>
                                        </p:attrNameLst>
                                      </p:cBhvr>
                                      <p:to>
                                        <p:strVal val="visible"/>
                                      </p:to>
                                    </p:set>
                                    <p:animEffect transition="in" filter="fade">
                                      <p:cBhvr>
                                        <p:cTn id="59" dur="500"/>
                                        <p:tgtEl>
                                          <p:spTgt spid="133"/>
                                        </p:tgtEl>
                                      </p:cBhvr>
                                    </p:animEffect>
                                  </p:childTnLst>
                                </p:cTn>
                              </p:par>
                            </p:childTnLst>
                          </p:cTn>
                        </p:par>
                        <p:par>
                          <p:cTn id="60" fill="hold">
                            <p:stCondLst>
                              <p:cond delay="2250"/>
                            </p:stCondLst>
                            <p:childTnLst>
                              <p:par>
                                <p:cTn id="61" presetID="10" presetClass="entr" presetSubtype="0" fill="hold" nodeType="afterEffect">
                                  <p:stCondLst>
                                    <p:cond delay="0"/>
                                  </p:stCondLst>
                                  <p:childTnLst>
                                    <p:set>
                                      <p:cBhvr>
                                        <p:cTn id="62" dur="1" fill="hold">
                                          <p:stCondLst>
                                            <p:cond delay="0"/>
                                          </p:stCondLst>
                                        </p:cTn>
                                        <p:tgtEl>
                                          <p:spTgt spid="143"/>
                                        </p:tgtEl>
                                        <p:attrNameLst>
                                          <p:attrName>style.visibility</p:attrName>
                                        </p:attrNameLst>
                                      </p:cBhvr>
                                      <p:to>
                                        <p:strVal val="visible"/>
                                      </p:to>
                                    </p:set>
                                    <p:animEffect transition="in" filter="fade">
                                      <p:cBhvr>
                                        <p:cTn id="63" dur="5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T)ouch"/>
          <p:cNvSpPr txBox="1">
            <a:spLocks noGrp="1"/>
          </p:cNvSpPr>
          <p:nvPr>
            <p:ph type="title"/>
          </p:nvPr>
        </p:nvSpPr>
        <p:spPr>
          <a:xfrm>
            <a:off x="2278455" y="8966131"/>
            <a:ext cx="19614776" cy="1992389"/>
          </a:xfrm>
          <a:prstGeom prst="rect">
            <a:avLst/>
          </a:prstGeom>
        </p:spPr>
        <p:txBody>
          <a:bodyPr>
            <a:noAutofit/>
          </a:bodyPr>
          <a:lstStyle/>
          <a:p>
            <a:r>
              <a:rPr lang="en-US" sz="5400" b="1" dirty="0"/>
              <a:t>Thank you for attending Session 1 of the 2024-25 DVOC</a:t>
            </a:r>
            <a:br>
              <a:rPr lang="en-US" sz="5400" b="1" dirty="0"/>
            </a:br>
            <a:r>
              <a:rPr lang="en-US" sz="5400" b="1" dirty="0"/>
              <a:t>New Officials Training</a:t>
            </a:r>
            <a:endParaRPr sz="5400" b="1" dirty="0"/>
          </a:p>
        </p:txBody>
      </p:sp>
      <p:sp>
        <p:nvSpPr>
          <p:cNvPr id="326" name="Any touch (by a blocker or perhaps a player trying to get out of the way of an attack hit or serve) in which the ball goes out of bounds on the same side of the net as the blocking team is signaled with a “touch” signal . If the ball is blocked by goes o"/>
          <p:cNvSpPr txBox="1">
            <a:spLocks noGrp="1"/>
          </p:cNvSpPr>
          <p:nvPr>
            <p:ph type="body" idx="1"/>
          </p:nvPr>
        </p:nvSpPr>
        <p:spPr>
          <a:xfrm>
            <a:off x="478958" y="10941961"/>
            <a:ext cx="23230112" cy="1515904"/>
          </a:xfrm>
          <a:prstGeom prst="rect">
            <a:avLst/>
          </a:prstGeom>
        </p:spPr>
        <p:txBody>
          <a:bodyPr>
            <a:noAutofit/>
          </a:bodyPr>
          <a:lstStyle>
            <a:lvl1pPr marL="0" indent="0" defTabSz="457200">
              <a:lnSpc>
                <a:spcPts val="4200"/>
              </a:lnSpc>
              <a:spcBef>
                <a:spcPts val="0"/>
              </a:spcBef>
              <a:buSzTx/>
              <a:buFontTx/>
              <a:buNone/>
              <a:defRPr sz="2400">
                <a:latin typeface="Times Roman"/>
                <a:ea typeface="Times Roman"/>
                <a:cs typeface="Times Roman"/>
                <a:sym typeface="Times Roman"/>
              </a:defRPr>
            </a:lvl1pPr>
          </a:lstStyle>
          <a:p>
            <a:pPr algn="ctr"/>
            <a:endParaRPr lang="en-US" sz="4400" dirty="0">
              <a:latin typeface="Javanese Text" panose="02000000000000000000" pitchFamily="2" charset="0"/>
            </a:endParaRPr>
          </a:p>
          <a:p>
            <a:pPr algn="ctr"/>
            <a:r>
              <a:rPr lang="en-US" sz="4400" dirty="0">
                <a:latin typeface="Javanese Text" panose="02000000000000000000" pitchFamily="2" charset="0"/>
              </a:rPr>
              <a:t>Some of the slides are courtesy of Dr. Thomas Hoy</a:t>
            </a:r>
          </a:p>
          <a:p>
            <a:pPr algn="l"/>
            <a:endParaRPr lang="en-US" sz="2400" dirty="0">
              <a:latin typeface="Javanese Text" panose="02000000000000000000" pitchFamily="2" charset="0"/>
            </a:endParaRPr>
          </a:p>
        </p:txBody>
      </p:sp>
      <p:pic>
        <p:nvPicPr>
          <p:cNvPr id="1030" name="Picture 6" descr="Volleyball | Texas Association of Sports Officials">
            <a:extLst>
              <a:ext uri="{FF2B5EF4-FFF2-40B4-BE49-F238E27FC236}">
                <a16:creationId xmlns:a16="http://schemas.microsoft.com/office/drawing/2014/main" id="{4D805207-9976-F180-8A99-5F57516463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6584" y="3071804"/>
            <a:ext cx="18449364" cy="5894327"/>
          </a:xfrm>
          <a:prstGeom prst="rect">
            <a:avLst/>
          </a:prstGeom>
          <a:noFill/>
          <a:extLst>
            <a:ext uri="{909E8E84-426E-40DD-AFC4-6F175D3DCCD1}">
              <a14:hiddenFill xmlns:a14="http://schemas.microsoft.com/office/drawing/2010/main">
                <a:solidFill>
                  <a:srgbClr val="FFFFFF"/>
                </a:solidFill>
              </a14:hiddenFill>
            </a:ext>
          </a:extLst>
        </p:spPr>
      </p:pic>
      <p:pic>
        <p:nvPicPr>
          <p:cNvPr id="7" name="Google Shape;421;p50" descr="Picture 2"/>
          <p:cNvPicPr preferRelativeResize="0"/>
          <p:nvPr/>
        </p:nvPicPr>
        <p:blipFill rotWithShape="1">
          <a:blip r:embed="rId4">
            <a:alphaModFix/>
          </a:blip>
          <a:srcRect/>
          <a:stretch/>
        </p:blipFill>
        <p:spPr>
          <a:xfrm>
            <a:off x="0" y="0"/>
            <a:ext cx="4950383" cy="2072821"/>
          </a:xfrm>
          <a:prstGeom prst="rect">
            <a:avLst/>
          </a:prstGeom>
          <a:noFill/>
          <a:ln>
            <a:noFill/>
          </a:ln>
        </p:spPr>
      </p:pic>
    </p:spTree>
    <p:extLst>
      <p:ext uri="{BB962C8B-B14F-4D97-AF65-F5344CB8AC3E}">
        <p14:creationId xmlns:p14="http://schemas.microsoft.com/office/powerpoint/2010/main" val="140653043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8B21C4-C45C-4080-9B07-4296260CEB3E}"/>
              </a:ext>
            </a:extLst>
          </p:cNvPr>
          <p:cNvSpPr/>
          <p:nvPr/>
        </p:nvSpPr>
        <p:spPr>
          <a:xfrm>
            <a:off x="448234" y="2091837"/>
            <a:ext cx="23630966" cy="10095071"/>
          </a:xfrm>
          <a:prstGeom prst="rect">
            <a:avLst/>
          </a:prstGeom>
        </p:spPr>
        <p:txBody>
          <a:bodyPr wrap="square">
            <a:spAutoFit/>
          </a:bodyPr>
          <a:lstStyle/>
          <a:p>
            <a:pPr marL="0" marR="0" lvl="0" indent="0" algn="ctr" defTabSz="342900" rtl="0" eaLnBrk="1" fontAlgn="auto" latinLnBrk="0" hangingPunct="0">
              <a:lnSpc>
                <a:spcPct val="100000"/>
              </a:lnSpc>
              <a:spcBef>
                <a:spcPts val="0"/>
              </a:spcBef>
              <a:spcAft>
                <a:spcPts val="0"/>
              </a:spcAft>
              <a:buClrTx/>
              <a:buSzTx/>
              <a:buFontTx/>
              <a:buNone/>
              <a:tabLst/>
              <a:defRPr sz="5500">
                <a:solidFill>
                  <a:srgbClr val="000000"/>
                </a:solidFill>
                <a:latin typeface="Calibri"/>
                <a:ea typeface="Calibri"/>
                <a:cs typeface="Calibri"/>
                <a:sym typeface="Calibri"/>
              </a:defRPr>
            </a:pPr>
            <a:r>
              <a:rPr kumimoji="0" lang="en-US" sz="7500" b="1" i="0" u="none" strike="noStrike" kern="0" cap="none" spc="0" normalizeH="0" baseline="0" noProof="0" dirty="0">
                <a:ln>
                  <a:noFill/>
                </a:ln>
                <a:solidFill>
                  <a:srgbClr val="000000"/>
                </a:solidFill>
                <a:effectLst/>
                <a:uLnTx/>
                <a:uFillTx/>
                <a:latin typeface="Calibri"/>
                <a:cs typeface="Calibri"/>
                <a:sym typeface="Calibri"/>
              </a:rPr>
              <a:t>Becoming a qualified official</a:t>
            </a:r>
            <a:endParaRPr kumimoji="0" lang="en-US" sz="7500" b="0" i="0" u="none" strike="noStrike" kern="0" cap="none" spc="0" normalizeH="0" baseline="0" noProof="0" dirty="0">
              <a:ln>
                <a:noFill/>
              </a:ln>
              <a:solidFill>
                <a:srgbClr val="000000"/>
              </a:solidFill>
              <a:effectLst/>
              <a:uLnTx/>
              <a:uFillTx/>
              <a:latin typeface="Calibri"/>
              <a:cs typeface="Calibri"/>
              <a:sym typeface="Calibri"/>
            </a:endParaRPr>
          </a:p>
          <a:p>
            <a:pPr marL="0" marR="0" lvl="0" indent="0" algn="ctr" defTabSz="342900" rtl="0" eaLnBrk="1" fontAlgn="auto" latinLnBrk="0" hangingPunct="0">
              <a:lnSpc>
                <a:spcPct val="100000"/>
              </a:lnSpc>
              <a:spcBef>
                <a:spcPts val="0"/>
              </a:spcBef>
              <a:spcAft>
                <a:spcPts val="0"/>
              </a:spcAft>
              <a:buClrTx/>
              <a:buSzTx/>
              <a:buFontTx/>
              <a:buNone/>
              <a:tabLst/>
              <a:defRPr sz="5500">
                <a:solidFill>
                  <a:srgbClr val="000000"/>
                </a:solidFill>
                <a:latin typeface="Calibri"/>
                <a:ea typeface="Calibri"/>
                <a:cs typeface="Calibri"/>
                <a:sym typeface="Calibri"/>
              </a:defRPr>
            </a:pPr>
            <a:endParaRPr kumimoji="0" lang="en-US" sz="5500" b="0" i="0" u="none" strike="noStrike" kern="0" cap="none" spc="0" normalizeH="0" baseline="0" noProof="0" dirty="0">
              <a:ln>
                <a:noFill/>
              </a:ln>
              <a:solidFill>
                <a:srgbClr val="000000"/>
              </a:solidFill>
              <a:effectLst/>
              <a:uLnTx/>
              <a:uFillTx/>
              <a:latin typeface="Calibri"/>
              <a:cs typeface="Calibri"/>
              <a:sym typeface="Calibri"/>
            </a:endParaRPr>
          </a:p>
          <a:p>
            <a:pPr marL="857250" marR="0" lvl="0" indent="-857250" algn="just" defTabSz="342900" rtl="0" eaLnBrk="1" fontAlgn="auto" latinLnBrk="0" hangingPunct="0">
              <a:lnSpc>
                <a:spcPct val="100000"/>
              </a:lnSpc>
              <a:spcBef>
                <a:spcPts val="0"/>
              </a:spcBef>
              <a:spcAft>
                <a:spcPts val="0"/>
              </a:spcAft>
              <a:buClrTx/>
              <a:buSzTx/>
              <a:buFont typeface="Arial" panose="020B0604020202020204" pitchFamily="34" charset="0"/>
              <a:buChar char="•"/>
              <a:tabLst/>
              <a:defRPr sz="5500">
                <a:solidFill>
                  <a:srgbClr val="000000"/>
                </a:solidFill>
                <a:latin typeface="Calibri"/>
                <a:ea typeface="Calibri"/>
                <a:cs typeface="Calibri"/>
                <a:sym typeface="Calibri"/>
              </a:defRPr>
            </a:pPr>
            <a:r>
              <a:rPr kumimoji="0" lang="en-US" sz="6500" b="0" i="0" u="none" strike="noStrike" kern="0" cap="none" spc="0" normalizeH="0" baseline="0" noProof="0" dirty="0">
                <a:ln>
                  <a:noFill/>
                </a:ln>
                <a:solidFill>
                  <a:srgbClr val="000000"/>
                </a:solidFill>
                <a:effectLst/>
                <a:uLnTx/>
                <a:uFillTx/>
                <a:latin typeface="Calibri"/>
                <a:cs typeface="Calibri"/>
                <a:sym typeface="Calibri"/>
              </a:rPr>
              <a:t>Have a calm demeanor – this means you have a calm within yourself that allows you to project your calmness onto the game.  If you are calm, your co-officials are calm, the coaches  and players pick up on this.  You have a sense of control that earns you respect. </a:t>
            </a:r>
          </a:p>
          <a:p>
            <a:pPr marL="857250" marR="0" lvl="0" indent="-857250" algn="just" defTabSz="342900" rtl="0" eaLnBrk="1" fontAlgn="auto" latinLnBrk="0" hangingPunct="0">
              <a:lnSpc>
                <a:spcPct val="100000"/>
              </a:lnSpc>
              <a:spcBef>
                <a:spcPts val="0"/>
              </a:spcBef>
              <a:spcAft>
                <a:spcPts val="0"/>
              </a:spcAft>
              <a:buClrTx/>
              <a:buSzTx/>
              <a:buFont typeface="Arial" panose="020B0604020202020204" pitchFamily="34" charset="0"/>
              <a:buChar char="•"/>
              <a:tabLst/>
              <a:defRPr sz="5500">
                <a:solidFill>
                  <a:srgbClr val="000000"/>
                </a:solidFill>
                <a:latin typeface="Calibri"/>
                <a:ea typeface="Calibri"/>
                <a:cs typeface="Calibri"/>
                <a:sym typeface="Calibri"/>
              </a:defRPr>
            </a:pPr>
            <a:r>
              <a:rPr kumimoji="0" lang="en-US" sz="6500" b="0" i="0" u="none" strike="noStrike" kern="0" cap="none" spc="0" normalizeH="0" baseline="0" noProof="0" dirty="0">
                <a:ln>
                  <a:noFill/>
                </a:ln>
                <a:solidFill>
                  <a:srgbClr val="000000"/>
                </a:solidFill>
                <a:effectLst/>
                <a:uLnTx/>
                <a:uFillTx/>
                <a:latin typeface="Calibri"/>
                <a:cs typeface="Calibri"/>
                <a:sym typeface="Calibri"/>
              </a:rPr>
              <a:t>Avoid confrontations at all possible situations and learn how to address situations that reflect your calming demeanor</a:t>
            </a:r>
          </a:p>
          <a:p>
            <a:pPr marL="857250" marR="0" lvl="0" indent="-857250" algn="just" defTabSz="342900" rtl="0" eaLnBrk="1" fontAlgn="auto" latinLnBrk="0" hangingPunct="0">
              <a:lnSpc>
                <a:spcPct val="100000"/>
              </a:lnSpc>
              <a:spcBef>
                <a:spcPts val="0"/>
              </a:spcBef>
              <a:spcAft>
                <a:spcPts val="0"/>
              </a:spcAft>
              <a:buClrTx/>
              <a:buSzTx/>
              <a:buFont typeface="Arial" panose="020B0604020202020204" pitchFamily="34" charset="0"/>
              <a:buChar char="•"/>
              <a:tabLst/>
              <a:defRPr sz="5500">
                <a:solidFill>
                  <a:srgbClr val="000000"/>
                </a:solidFill>
                <a:latin typeface="Calibri"/>
                <a:ea typeface="Calibri"/>
                <a:cs typeface="Calibri"/>
                <a:sym typeface="Calibri"/>
              </a:defRPr>
            </a:pPr>
            <a:r>
              <a:rPr kumimoji="0" lang="en-US" sz="6500" b="0" i="0" u="none" strike="noStrike" kern="0" cap="none" spc="0" normalizeH="0" baseline="0" noProof="0" dirty="0">
                <a:ln>
                  <a:noFill/>
                </a:ln>
                <a:solidFill>
                  <a:srgbClr val="000000"/>
                </a:solidFill>
                <a:effectLst/>
                <a:uLnTx/>
                <a:uFillTx/>
                <a:latin typeface="Calibri"/>
                <a:cs typeface="Calibri"/>
                <a:sym typeface="Calibri"/>
              </a:rPr>
              <a:t>Learn to be approachable by your co-officials, line judges, players, coaches and the crew at the score table.</a:t>
            </a:r>
          </a:p>
        </p:txBody>
      </p:sp>
      <p:pic>
        <p:nvPicPr>
          <p:cNvPr id="4" name="Google Shape;421;p50" descr="Picture 2"/>
          <p:cNvPicPr preferRelativeResize="0"/>
          <p:nvPr/>
        </p:nvPicPr>
        <p:blipFill rotWithShape="1">
          <a:blip r:embed="rId2">
            <a:alphaModFix/>
          </a:blip>
          <a:srcRect/>
          <a:stretch/>
        </p:blipFill>
        <p:spPr>
          <a:xfrm>
            <a:off x="0" y="0"/>
            <a:ext cx="4950383" cy="2072821"/>
          </a:xfrm>
          <a:prstGeom prst="rect">
            <a:avLst/>
          </a:prstGeom>
          <a:noFill/>
          <a:ln>
            <a:noFill/>
          </a:ln>
        </p:spPr>
      </p:pic>
    </p:spTree>
    <p:extLst>
      <p:ext uri="{BB962C8B-B14F-4D97-AF65-F5344CB8AC3E}">
        <p14:creationId xmlns:p14="http://schemas.microsoft.com/office/powerpoint/2010/main" val="52544265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91B68B7-EBEB-43D9-9A20-3357B9BC00B7}"/>
              </a:ext>
            </a:extLst>
          </p:cNvPr>
          <p:cNvSpPr/>
          <p:nvPr/>
        </p:nvSpPr>
        <p:spPr>
          <a:xfrm>
            <a:off x="225129" y="2465921"/>
            <a:ext cx="23749296" cy="9094797"/>
          </a:xfrm>
          <a:prstGeom prst="rect">
            <a:avLst/>
          </a:prstGeom>
        </p:spPr>
        <p:txBody>
          <a:bodyPr wrap="square">
            <a:spAutoFit/>
          </a:bodyPr>
          <a:lstStyle/>
          <a:p>
            <a:pPr marL="857250" marR="0" lvl="0" indent="-857250" algn="just" defTabSz="342900" rtl="0" eaLnBrk="1" fontAlgn="auto" latinLnBrk="0" hangingPunct="0">
              <a:lnSpc>
                <a:spcPct val="100000"/>
              </a:lnSpc>
              <a:spcBef>
                <a:spcPts val="0"/>
              </a:spcBef>
              <a:spcAft>
                <a:spcPts val="0"/>
              </a:spcAft>
              <a:buClrTx/>
              <a:buSzTx/>
              <a:buFont typeface="Arial" panose="020B0604020202020204" pitchFamily="34" charset="0"/>
              <a:buChar char="•"/>
              <a:tabLst/>
              <a:defRPr sz="5500">
                <a:solidFill>
                  <a:srgbClr val="000000"/>
                </a:solidFill>
                <a:latin typeface="Calibri"/>
                <a:ea typeface="Calibri"/>
                <a:cs typeface="Calibri"/>
                <a:sym typeface="Calibri"/>
              </a:defRPr>
            </a:pPr>
            <a:r>
              <a:rPr kumimoji="0" lang="en-US" sz="6500" b="0" i="0" u="none" strike="noStrike" kern="0" cap="none" spc="0" normalizeH="0" baseline="0" noProof="0" dirty="0">
                <a:ln>
                  <a:noFill/>
                </a:ln>
                <a:solidFill>
                  <a:srgbClr val="000000"/>
                </a:solidFill>
                <a:effectLst/>
                <a:uLnTx/>
                <a:uFillTx/>
                <a:latin typeface="Calibri"/>
                <a:cs typeface="Calibri"/>
                <a:sym typeface="Calibri"/>
              </a:rPr>
              <a:t>Have a good appearance on the court. This includes how your uniform looks and arriving on time.  Remember you won’t get a second chance to make that first impression.</a:t>
            </a:r>
          </a:p>
          <a:p>
            <a:pPr marL="857250" marR="0" lvl="0" indent="-857250" algn="just" defTabSz="342900" rtl="0" eaLnBrk="1" fontAlgn="auto" latinLnBrk="0" hangingPunct="0">
              <a:lnSpc>
                <a:spcPct val="100000"/>
              </a:lnSpc>
              <a:spcBef>
                <a:spcPts val="0"/>
              </a:spcBef>
              <a:spcAft>
                <a:spcPts val="0"/>
              </a:spcAft>
              <a:buClrTx/>
              <a:buSzTx/>
              <a:buFont typeface="Arial" panose="020B0604020202020204" pitchFamily="34" charset="0"/>
              <a:buChar char="•"/>
              <a:tabLst/>
              <a:defRPr sz="5500">
                <a:solidFill>
                  <a:srgbClr val="000000"/>
                </a:solidFill>
                <a:latin typeface="Calibri"/>
                <a:ea typeface="Calibri"/>
                <a:cs typeface="Calibri"/>
                <a:sym typeface="Calibri"/>
              </a:defRPr>
            </a:pPr>
            <a:r>
              <a:rPr kumimoji="0" lang="en-US" sz="6500" b="0" i="0" u="none" strike="noStrike" kern="0" cap="none" spc="0" normalizeH="0" baseline="0" noProof="0" dirty="0">
                <a:ln>
                  <a:noFill/>
                </a:ln>
                <a:solidFill>
                  <a:srgbClr val="000000"/>
                </a:solidFill>
                <a:effectLst/>
                <a:uLnTx/>
                <a:uFillTx/>
                <a:latin typeface="Calibri"/>
                <a:cs typeface="Calibri"/>
                <a:sym typeface="Calibri"/>
              </a:rPr>
              <a:t>Have confidence – this is hard to explain, and you will struggle with this as you begin your officiating career; however, the quicker you gain confidence in all aspects of officiating the faster your partners, coaches, players and the assigner will notice.</a:t>
            </a:r>
          </a:p>
          <a:p>
            <a:pPr marL="857250" marR="0" lvl="0" indent="-857250" algn="just" defTabSz="342900" rtl="0" eaLnBrk="1" fontAlgn="auto" latinLnBrk="0" hangingPunct="0">
              <a:lnSpc>
                <a:spcPct val="100000"/>
              </a:lnSpc>
              <a:spcBef>
                <a:spcPts val="0"/>
              </a:spcBef>
              <a:spcAft>
                <a:spcPts val="0"/>
              </a:spcAft>
              <a:buClrTx/>
              <a:buSzTx/>
              <a:buFont typeface="Arial" panose="020B0604020202020204" pitchFamily="34" charset="0"/>
              <a:buChar char="•"/>
              <a:tabLst/>
              <a:defRPr sz="5500">
                <a:solidFill>
                  <a:srgbClr val="000000"/>
                </a:solidFill>
                <a:latin typeface="Calibri"/>
                <a:ea typeface="Calibri"/>
                <a:cs typeface="Calibri"/>
                <a:sym typeface="Calibri"/>
              </a:defRPr>
            </a:pPr>
            <a:r>
              <a:rPr kumimoji="0" lang="en-US" sz="6500" b="0" i="0" u="none" strike="noStrike" kern="0" cap="none" spc="0" normalizeH="0" baseline="0" noProof="0" dirty="0">
                <a:ln>
                  <a:noFill/>
                </a:ln>
                <a:solidFill>
                  <a:srgbClr val="000000"/>
                </a:solidFill>
                <a:effectLst/>
                <a:uLnTx/>
                <a:uFillTx/>
                <a:latin typeface="Calibri"/>
                <a:cs typeface="Calibri"/>
                <a:sym typeface="Calibri"/>
              </a:rPr>
              <a:t>As an example, if you are the R2 and your R1 knows you will take care of the net, they can focus on the duties of the R1.</a:t>
            </a:r>
          </a:p>
        </p:txBody>
      </p:sp>
      <p:pic>
        <p:nvPicPr>
          <p:cNvPr id="7" name="Google Shape;421;p50" descr="Picture 2"/>
          <p:cNvPicPr preferRelativeResize="0"/>
          <p:nvPr/>
        </p:nvPicPr>
        <p:blipFill rotWithShape="1">
          <a:blip r:embed="rId2">
            <a:alphaModFix/>
          </a:blip>
          <a:srcRect/>
          <a:stretch/>
        </p:blipFill>
        <p:spPr>
          <a:xfrm>
            <a:off x="0" y="0"/>
            <a:ext cx="4950383" cy="2072821"/>
          </a:xfrm>
          <a:prstGeom prst="rect">
            <a:avLst/>
          </a:prstGeom>
          <a:noFill/>
          <a:ln>
            <a:noFill/>
          </a:ln>
        </p:spPr>
      </p:pic>
    </p:spTree>
    <p:extLst>
      <p:ext uri="{BB962C8B-B14F-4D97-AF65-F5344CB8AC3E}">
        <p14:creationId xmlns:p14="http://schemas.microsoft.com/office/powerpoint/2010/main" val="1813459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60C8F9B-797B-40C8-A304-237A1C5D961B}"/>
              </a:ext>
            </a:extLst>
          </p:cNvPr>
          <p:cNvSpPr/>
          <p:nvPr/>
        </p:nvSpPr>
        <p:spPr>
          <a:xfrm>
            <a:off x="225129" y="2254816"/>
            <a:ext cx="23963609" cy="11095345"/>
          </a:xfrm>
          <a:prstGeom prst="rect">
            <a:avLst/>
          </a:prstGeom>
        </p:spPr>
        <p:txBody>
          <a:bodyPr wrap="square">
            <a:spAutoFit/>
          </a:bodyPr>
          <a:lstStyle/>
          <a:p>
            <a:pPr marL="0" marR="0" lvl="0" indent="0" algn="ctr" defTabSz="342900" rtl="0" eaLnBrk="1" fontAlgn="auto" latinLnBrk="0" hangingPunct="0">
              <a:lnSpc>
                <a:spcPct val="100000"/>
              </a:lnSpc>
              <a:spcBef>
                <a:spcPts val="0"/>
              </a:spcBef>
              <a:spcAft>
                <a:spcPts val="0"/>
              </a:spcAft>
              <a:buClrTx/>
              <a:buSzTx/>
              <a:buFontTx/>
              <a:buNone/>
              <a:tabLst/>
              <a:defRPr sz="5500">
                <a:solidFill>
                  <a:srgbClr val="000000"/>
                </a:solidFill>
                <a:latin typeface="Calibri"/>
                <a:ea typeface="Calibri"/>
                <a:cs typeface="Calibri"/>
                <a:sym typeface="Calibri"/>
              </a:defRPr>
            </a:pPr>
            <a:r>
              <a:rPr kumimoji="0" lang="en-US" sz="7500" b="1" i="0" u="none" strike="noStrike" kern="0" cap="none" spc="0" normalizeH="0" baseline="0" noProof="0" dirty="0">
                <a:ln>
                  <a:noFill/>
                </a:ln>
                <a:solidFill>
                  <a:srgbClr val="000000"/>
                </a:solidFill>
                <a:effectLst/>
                <a:uLnTx/>
                <a:uFillTx/>
                <a:latin typeface="Calibri"/>
                <a:cs typeface="Calibri"/>
                <a:sym typeface="Calibri"/>
              </a:rPr>
              <a:t>Becoming a Good Official</a:t>
            </a:r>
          </a:p>
          <a:p>
            <a:pPr marL="0" marR="0" lvl="0" indent="0" algn="ctr" defTabSz="342900" rtl="0" eaLnBrk="1" fontAlgn="auto" latinLnBrk="0" hangingPunct="0">
              <a:lnSpc>
                <a:spcPct val="100000"/>
              </a:lnSpc>
              <a:spcBef>
                <a:spcPts val="0"/>
              </a:spcBef>
              <a:spcAft>
                <a:spcPts val="0"/>
              </a:spcAft>
              <a:buClrTx/>
              <a:buSzTx/>
              <a:buFontTx/>
              <a:buNone/>
              <a:tabLst/>
              <a:defRPr sz="5500">
                <a:solidFill>
                  <a:srgbClr val="000000"/>
                </a:solidFill>
                <a:latin typeface="Calibri"/>
                <a:ea typeface="Calibri"/>
                <a:cs typeface="Calibri"/>
                <a:sym typeface="Calibri"/>
              </a:defRPr>
            </a:pPr>
            <a:endParaRPr kumimoji="0" lang="en-US" sz="5500" b="0" i="0" u="none" strike="noStrike" kern="0" cap="none" spc="0" normalizeH="0" baseline="0" noProof="0" dirty="0">
              <a:ln>
                <a:noFill/>
              </a:ln>
              <a:solidFill>
                <a:srgbClr val="000000"/>
              </a:solidFill>
              <a:effectLst/>
              <a:uLnTx/>
              <a:uFillTx/>
              <a:latin typeface="Calibri"/>
              <a:cs typeface="Calibri"/>
              <a:sym typeface="Calibri"/>
            </a:endParaRPr>
          </a:p>
          <a:p>
            <a:pPr marL="857250" marR="0" lvl="0" indent="-857250" algn="just" defTabSz="342900" rtl="0" eaLnBrk="1" fontAlgn="auto" latinLnBrk="0" hangingPunct="0">
              <a:lnSpc>
                <a:spcPct val="100000"/>
              </a:lnSpc>
              <a:spcBef>
                <a:spcPts val="0"/>
              </a:spcBef>
              <a:spcAft>
                <a:spcPts val="0"/>
              </a:spcAft>
              <a:buClrTx/>
              <a:buSzTx/>
              <a:buFont typeface="Arial" panose="020B0604020202020204" pitchFamily="34" charset="0"/>
              <a:buChar char="•"/>
              <a:tabLst/>
              <a:defRPr sz="5500">
                <a:solidFill>
                  <a:srgbClr val="000000"/>
                </a:solidFill>
                <a:latin typeface="Calibri"/>
                <a:ea typeface="Calibri"/>
                <a:cs typeface="Calibri"/>
                <a:sym typeface="Calibri"/>
              </a:defRPr>
            </a:pPr>
            <a:r>
              <a:rPr kumimoji="0" lang="en-US" sz="6500" b="0" i="0" u="none" strike="noStrike" kern="0" cap="none" spc="0" normalizeH="0" baseline="0" noProof="0" dirty="0">
                <a:ln>
                  <a:noFill/>
                </a:ln>
                <a:solidFill>
                  <a:srgbClr val="000000"/>
                </a:solidFill>
                <a:effectLst/>
                <a:uLnTx/>
                <a:uFillTx/>
                <a:latin typeface="Calibri"/>
                <a:cs typeface="Calibri"/>
                <a:sym typeface="Calibri"/>
              </a:rPr>
              <a:t>Don’t run off once the match is over.  Ask for, listen and accept the critique the veteran officials give you. Take notes and work on those things that were identified as areas for improvement.</a:t>
            </a:r>
          </a:p>
          <a:p>
            <a:pPr marL="857250" marR="0" lvl="0" indent="-857250" algn="just" defTabSz="342900" rtl="0" eaLnBrk="1" fontAlgn="auto" latinLnBrk="0" hangingPunct="0">
              <a:lnSpc>
                <a:spcPct val="100000"/>
              </a:lnSpc>
              <a:spcBef>
                <a:spcPts val="0"/>
              </a:spcBef>
              <a:spcAft>
                <a:spcPts val="0"/>
              </a:spcAft>
              <a:buClrTx/>
              <a:buSzTx/>
              <a:buFont typeface="Arial" panose="020B0604020202020204" pitchFamily="34" charset="0"/>
              <a:buChar char="•"/>
              <a:tabLst/>
              <a:defRPr sz="5500">
                <a:solidFill>
                  <a:srgbClr val="000000"/>
                </a:solidFill>
                <a:latin typeface="Calibri"/>
                <a:ea typeface="Calibri"/>
                <a:cs typeface="Calibri"/>
                <a:sym typeface="Calibri"/>
              </a:defRPr>
            </a:pPr>
            <a:r>
              <a:rPr kumimoji="0" lang="en-US" sz="6500" b="0" i="0" u="none" strike="noStrike" kern="0" cap="none" spc="0" normalizeH="0" baseline="0" noProof="0" dirty="0">
                <a:ln>
                  <a:noFill/>
                </a:ln>
                <a:solidFill>
                  <a:srgbClr val="000000"/>
                </a:solidFill>
                <a:effectLst/>
                <a:uLnTx/>
                <a:uFillTx/>
                <a:latin typeface="Calibri"/>
                <a:cs typeface="Calibri"/>
                <a:sym typeface="Calibri"/>
              </a:rPr>
              <a:t>Continue to learn and recognize we all make mistakes; however, you will be provided with opportunities to showcase your game management when these situations occur. How you do that and handling those issues correctly will gain respect from your fellow officials, coaches and players. How you do this will set you apart from your fellow officials.   </a:t>
            </a:r>
          </a:p>
        </p:txBody>
      </p:sp>
      <p:pic>
        <p:nvPicPr>
          <p:cNvPr id="5" name="Google Shape;421;p50" descr="Picture 2"/>
          <p:cNvPicPr preferRelativeResize="0"/>
          <p:nvPr/>
        </p:nvPicPr>
        <p:blipFill rotWithShape="1">
          <a:blip r:embed="rId2">
            <a:alphaModFix/>
          </a:blip>
          <a:srcRect/>
          <a:stretch/>
        </p:blipFill>
        <p:spPr>
          <a:xfrm>
            <a:off x="0" y="0"/>
            <a:ext cx="4950383" cy="2072821"/>
          </a:xfrm>
          <a:prstGeom prst="rect">
            <a:avLst/>
          </a:prstGeom>
          <a:noFill/>
          <a:ln>
            <a:noFill/>
          </a:ln>
        </p:spPr>
      </p:pic>
    </p:spTree>
    <p:extLst>
      <p:ext uri="{BB962C8B-B14F-4D97-AF65-F5344CB8AC3E}">
        <p14:creationId xmlns:p14="http://schemas.microsoft.com/office/powerpoint/2010/main" val="225673024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C22C73-E9CD-4700-9B6F-62BE346D0E28}"/>
              </a:ext>
            </a:extLst>
          </p:cNvPr>
          <p:cNvSpPr/>
          <p:nvPr/>
        </p:nvSpPr>
        <p:spPr>
          <a:xfrm>
            <a:off x="225129" y="2476926"/>
            <a:ext cx="23777871" cy="9094797"/>
          </a:xfrm>
          <a:prstGeom prst="rect">
            <a:avLst/>
          </a:prstGeom>
        </p:spPr>
        <p:txBody>
          <a:bodyPr wrap="square">
            <a:spAutoFit/>
          </a:bodyPr>
          <a:lstStyle/>
          <a:p>
            <a:pPr marL="0" marR="0" lvl="0" indent="0" algn="ctr" defTabSz="342900" rtl="0" eaLnBrk="1" fontAlgn="auto" latinLnBrk="0" hangingPunct="0">
              <a:lnSpc>
                <a:spcPct val="100000"/>
              </a:lnSpc>
              <a:spcBef>
                <a:spcPts val="0"/>
              </a:spcBef>
              <a:spcAft>
                <a:spcPts val="0"/>
              </a:spcAft>
              <a:buClrTx/>
              <a:buSzTx/>
              <a:buFontTx/>
              <a:buNone/>
              <a:tabLst/>
              <a:defRPr sz="5500">
                <a:solidFill>
                  <a:srgbClr val="000000"/>
                </a:solidFill>
                <a:latin typeface="Calibri"/>
                <a:ea typeface="Calibri"/>
                <a:cs typeface="Calibri"/>
                <a:sym typeface="Calibri"/>
              </a:defRPr>
            </a:pPr>
            <a:r>
              <a:rPr kumimoji="0" lang="en-US" sz="7500" b="1" i="0" u="none" strike="noStrike" kern="0" cap="none" spc="0" normalizeH="0" baseline="0" noProof="0" dirty="0">
                <a:ln>
                  <a:noFill/>
                </a:ln>
                <a:solidFill>
                  <a:srgbClr val="000000"/>
                </a:solidFill>
                <a:effectLst/>
                <a:uLnTx/>
                <a:uFillTx/>
                <a:latin typeface="Calibri"/>
                <a:cs typeface="Calibri"/>
                <a:sym typeface="Calibri"/>
              </a:rPr>
              <a:t>Becoming a GREAT Official</a:t>
            </a:r>
          </a:p>
          <a:p>
            <a:pPr marL="0" marR="0" lvl="0" indent="0" algn="ctr" defTabSz="342900" rtl="0" eaLnBrk="1" fontAlgn="auto" latinLnBrk="0" hangingPunct="0">
              <a:lnSpc>
                <a:spcPct val="100000"/>
              </a:lnSpc>
              <a:spcBef>
                <a:spcPts val="0"/>
              </a:spcBef>
              <a:spcAft>
                <a:spcPts val="0"/>
              </a:spcAft>
              <a:buClrTx/>
              <a:buSzTx/>
              <a:buFontTx/>
              <a:buNone/>
              <a:tabLst/>
              <a:defRPr sz="5500">
                <a:solidFill>
                  <a:srgbClr val="000000"/>
                </a:solidFill>
                <a:latin typeface="Calibri"/>
                <a:ea typeface="Calibri"/>
                <a:cs typeface="Calibri"/>
                <a:sym typeface="Calibri"/>
              </a:defRPr>
            </a:pPr>
            <a:endParaRPr kumimoji="0" lang="en-US" sz="5500" b="0" i="0" u="none" strike="noStrike" kern="0" cap="none" spc="0" normalizeH="0" baseline="0" noProof="0" dirty="0">
              <a:ln>
                <a:noFill/>
              </a:ln>
              <a:solidFill>
                <a:srgbClr val="000000"/>
              </a:solidFill>
              <a:effectLst/>
              <a:uLnTx/>
              <a:uFillTx/>
              <a:latin typeface="Calibri"/>
              <a:cs typeface="Calibri"/>
              <a:sym typeface="Calibri"/>
            </a:endParaRPr>
          </a:p>
          <a:p>
            <a:pPr marL="857250" marR="0" lvl="0" indent="-857250" algn="just" defTabSz="342900" rtl="0" eaLnBrk="1" fontAlgn="auto" latinLnBrk="0" hangingPunct="0">
              <a:lnSpc>
                <a:spcPct val="100000"/>
              </a:lnSpc>
              <a:spcBef>
                <a:spcPts val="0"/>
              </a:spcBef>
              <a:spcAft>
                <a:spcPts val="0"/>
              </a:spcAft>
              <a:buClrTx/>
              <a:buSzTx/>
              <a:buFont typeface="Arial" panose="020B0604020202020204" pitchFamily="34" charset="0"/>
              <a:buChar char="•"/>
              <a:tabLst/>
              <a:defRPr sz="5500">
                <a:solidFill>
                  <a:srgbClr val="000000"/>
                </a:solidFill>
                <a:latin typeface="Calibri"/>
                <a:ea typeface="Calibri"/>
                <a:cs typeface="Calibri"/>
                <a:sym typeface="Calibri"/>
              </a:defRPr>
            </a:pPr>
            <a:r>
              <a:rPr kumimoji="0" lang="en-US" sz="6500" b="0" i="0" u="none" strike="noStrike" kern="0" cap="none" spc="0" normalizeH="0" baseline="0" noProof="0" dirty="0">
                <a:ln>
                  <a:noFill/>
                </a:ln>
                <a:solidFill>
                  <a:srgbClr val="000000"/>
                </a:solidFill>
                <a:effectLst/>
                <a:uLnTx/>
                <a:uFillTx/>
                <a:latin typeface="Calibri"/>
                <a:cs typeface="Calibri"/>
                <a:sym typeface="Calibri"/>
              </a:rPr>
              <a:t>You have to </a:t>
            </a:r>
            <a:r>
              <a:rPr kumimoji="0" lang="en-US" sz="6500" b="1" i="1" u="sng" strike="noStrike" kern="0" cap="none" spc="0" normalizeH="0" baseline="0" noProof="0" dirty="0">
                <a:ln>
                  <a:noFill/>
                </a:ln>
                <a:solidFill>
                  <a:srgbClr val="000000"/>
                </a:solidFill>
                <a:effectLst/>
                <a:uLnTx/>
                <a:uFillTx/>
                <a:latin typeface="Calibri"/>
                <a:cs typeface="Calibri"/>
                <a:sym typeface="Calibri"/>
              </a:rPr>
              <a:t>want</a:t>
            </a:r>
            <a:r>
              <a:rPr kumimoji="0" lang="en-US" sz="6500" b="0" i="0" u="none" strike="noStrike" kern="0" cap="none" spc="0" normalizeH="0" baseline="0" noProof="0" dirty="0">
                <a:ln>
                  <a:noFill/>
                </a:ln>
                <a:solidFill>
                  <a:srgbClr val="000000"/>
                </a:solidFill>
                <a:effectLst/>
                <a:uLnTx/>
                <a:uFillTx/>
                <a:latin typeface="Calibri"/>
                <a:cs typeface="Calibri"/>
                <a:sym typeface="Calibri"/>
              </a:rPr>
              <a:t> to be a great official. </a:t>
            </a:r>
            <a:r>
              <a:rPr kumimoji="0" lang="en-US" sz="6500" b="1" i="1" u="sng" strike="noStrike" kern="0" cap="none" spc="0" normalizeH="0" baseline="0" noProof="0" dirty="0">
                <a:ln>
                  <a:noFill/>
                </a:ln>
                <a:solidFill>
                  <a:srgbClr val="000000"/>
                </a:solidFill>
                <a:effectLst/>
                <a:uLnTx/>
                <a:uFillTx/>
                <a:latin typeface="Calibri"/>
                <a:cs typeface="Calibri"/>
                <a:sym typeface="Calibri"/>
              </a:rPr>
              <a:t>It’s in the heart</a:t>
            </a:r>
            <a:r>
              <a:rPr kumimoji="0" lang="en-US" sz="6500" b="0" i="0" u="none" strike="noStrike" kern="0" cap="none" spc="0" normalizeH="0" baseline="0" noProof="0" dirty="0">
                <a:ln>
                  <a:noFill/>
                </a:ln>
                <a:solidFill>
                  <a:srgbClr val="000000"/>
                </a:solidFill>
                <a:effectLst/>
                <a:uLnTx/>
                <a:uFillTx/>
                <a:latin typeface="Calibri"/>
                <a:cs typeface="Calibri"/>
                <a:sym typeface="Calibri"/>
              </a:rPr>
              <a:t>. Without this desire you won’t be a great official.  </a:t>
            </a:r>
          </a:p>
          <a:p>
            <a:pPr marL="857250" marR="0" lvl="0" indent="-857250" algn="just" defTabSz="342900" rtl="0" eaLnBrk="1" fontAlgn="auto" latinLnBrk="0" hangingPunct="0">
              <a:lnSpc>
                <a:spcPct val="100000"/>
              </a:lnSpc>
              <a:spcBef>
                <a:spcPts val="0"/>
              </a:spcBef>
              <a:spcAft>
                <a:spcPts val="0"/>
              </a:spcAft>
              <a:buClrTx/>
              <a:buSzTx/>
              <a:buFont typeface="Arial" panose="020B0604020202020204" pitchFamily="34" charset="0"/>
              <a:buChar char="•"/>
              <a:tabLst/>
              <a:defRPr sz="5500">
                <a:solidFill>
                  <a:srgbClr val="000000"/>
                </a:solidFill>
                <a:latin typeface="Calibri"/>
                <a:ea typeface="Calibri"/>
                <a:cs typeface="Calibri"/>
                <a:sym typeface="Calibri"/>
              </a:defRPr>
            </a:pPr>
            <a:r>
              <a:rPr kumimoji="0" lang="en-US" sz="6500" b="0" i="0" u="none" strike="noStrike" kern="0" cap="none" spc="0" normalizeH="0" baseline="0" noProof="0" dirty="0">
                <a:ln>
                  <a:noFill/>
                </a:ln>
                <a:solidFill>
                  <a:srgbClr val="000000"/>
                </a:solidFill>
                <a:effectLst/>
                <a:uLnTx/>
                <a:uFillTx/>
                <a:latin typeface="Calibri"/>
                <a:cs typeface="Calibri"/>
                <a:sym typeface="Calibri"/>
              </a:rPr>
              <a:t>The other way to become a great official is you have to work matches. Each match you work will give you an opportunity to get better and the more matches you work (correctly) the better you get. It does you no good to work matches using poor mechanics with a poor attitude.</a:t>
            </a:r>
            <a:r>
              <a:rPr kumimoji="0" lang="en-US" sz="5500" b="0" i="0" u="none" strike="noStrike" kern="0" cap="none" spc="0" normalizeH="0" baseline="0" noProof="0" dirty="0">
                <a:ln>
                  <a:noFill/>
                </a:ln>
                <a:solidFill>
                  <a:srgbClr val="000000"/>
                </a:solidFill>
                <a:effectLst/>
                <a:uLnTx/>
                <a:uFillTx/>
                <a:latin typeface="Calibri"/>
                <a:cs typeface="Calibri"/>
                <a:sym typeface="Calibri"/>
              </a:rPr>
              <a:t>  </a:t>
            </a:r>
          </a:p>
        </p:txBody>
      </p:sp>
      <p:pic>
        <p:nvPicPr>
          <p:cNvPr id="5" name="Google Shape;421;p50" descr="Picture 2"/>
          <p:cNvPicPr preferRelativeResize="0"/>
          <p:nvPr/>
        </p:nvPicPr>
        <p:blipFill rotWithShape="1">
          <a:blip r:embed="rId2">
            <a:alphaModFix/>
          </a:blip>
          <a:srcRect/>
          <a:stretch/>
        </p:blipFill>
        <p:spPr>
          <a:xfrm>
            <a:off x="0" y="0"/>
            <a:ext cx="4950383" cy="2072821"/>
          </a:xfrm>
          <a:prstGeom prst="rect">
            <a:avLst/>
          </a:prstGeom>
          <a:noFill/>
          <a:ln>
            <a:noFill/>
          </a:ln>
        </p:spPr>
      </p:pic>
    </p:spTree>
    <p:extLst>
      <p:ext uri="{BB962C8B-B14F-4D97-AF65-F5344CB8AC3E}">
        <p14:creationId xmlns:p14="http://schemas.microsoft.com/office/powerpoint/2010/main" val="24963716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B90F7B5-572F-4B5F-9FB2-B0A86379C096}"/>
              </a:ext>
            </a:extLst>
          </p:cNvPr>
          <p:cNvSpPr/>
          <p:nvPr/>
        </p:nvSpPr>
        <p:spPr>
          <a:xfrm>
            <a:off x="225129" y="2760078"/>
            <a:ext cx="23749296" cy="9094797"/>
          </a:xfrm>
          <a:prstGeom prst="rect">
            <a:avLst/>
          </a:prstGeom>
        </p:spPr>
        <p:txBody>
          <a:bodyPr wrap="square">
            <a:spAutoFit/>
          </a:bodyPr>
          <a:lstStyle/>
          <a:p>
            <a:pPr marL="0" marR="0" lvl="0" indent="0" algn="ctr" defTabSz="342900" rtl="0" eaLnBrk="1" fontAlgn="auto" latinLnBrk="0" hangingPunct="0">
              <a:lnSpc>
                <a:spcPct val="100000"/>
              </a:lnSpc>
              <a:spcBef>
                <a:spcPts val="0"/>
              </a:spcBef>
              <a:spcAft>
                <a:spcPts val="0"/>
              </a:spcAft>
              <a:buClrTx/>
              <a:buSzTx/>
              <a:buFontTx/>
              <a:buNone/>
              <a:tabLst/>
              <a:defRPr sz="5500">
                <a:solidFill>
                  <a:srgbClr val="000000"/>
                </a:solidFill>
                <a:latin typeface="Calibri"/>
                <a:ea typeface="Calibri"/>
                <a:cs typeface="Calibri"/>
                <a:sym typeface="Calibri"/>
              </a:defRPr>
            </a:pPr>
            <a:r>
              <a:rPr kumimoji="0" lang="en-US" sz="7500" b="1" i="0" u="none" strike="noStrike" kern="0" cap="none" spc="0" normalizeH="0" baseline="0" noProof="0" dirty="0">
                <a:ln>
                  <a:noFill/>
                </a:ln>
                <a:solidFill>
                  <a:srgbClr val="000000"/>
                </a:solidFill>
                <a:effectLst/>
                <a:uLnTx/>
                <a:uFillTx/>
                <a:latin typeface="Calibri"/>
                <a:cs typeface="Calibri"/>
                <a:sym typeface="Calibri"/>
              </a:rPr>
              <a:t>What to expect this year</a:t>
            </a:r>
          </a:p>
          <a:p>
            <a:pPr marL="0" marR="0" lvl="0" indent="0" algn="ctr" defTabSz="342900" rtl="0" eaLnBrk="1" fontAlgn="auto" latinLnBrk="0" hangingPunct="0">
              <a:lnSpc>
                <a:spcPct val="100000"/>
              </a:lnSpc>
              <a:spcBef>
                <a:spcPts val="0"/>
              </a:spcBef>
              <a:spcAft>
                <a:spcPts val="0"/>
              </a:spcAft>
              <a:buClrTx/>
              <a:buSzTx/>
              <a:buFontTx/>
              <a:buNone/>
              <a:tabLst/>
              <a:defRPr sz="5500">
                <a:solidFill>
                  <a:srgbClr val="000000"/>
                </a:solidFill>
                <a:latin typeface="Calibri"/>
                <a:ea typeface="Calibri"/>
                <a:cs typeface="Calibri"/>
                <a:sym typeface="Calibri"/>
              </a:defRPr>
            </a:pPr>
            <a:endParaRPr kumimoji="0" lang="en-US" sz="5500" b="0" i="0" u="none" strike="noStrike" kern="0" cap="none" spc="0" normalizeH="0" baseline="0" noProof="0" dirty="0">
              <a:ln>
                <a:noFill/>
              </a:ln>
              <a:solidFill>
                <a:srgbClr val="000000"/>
              </a:solidFill>
              <a:effectLst/>
              <a:uLnTx/>
              <a:uFillTx/>
              <a:latin typeface="Calibri"/>
              <a:cs typeface="Calibri"/>
              <a:sym typeface="Calibri"/>
            </a:endParaRPr>
          </a:p>
          <a:p>
            <a:pPr marL="857250" marR="0" lvl="0" indent="-857250" algn="just" defTabSz="342900" rtl="0" eaLnBrk="1" fontAlgn="auto" latinLnBrk="0" hangingPunct="0">
              <a:lnSpc>
                <a:spcPct val="100000"/>
              </a:lnSpc>
              <a:spcBef>
                <a:spcPts val="0"/>
              </a:spcBef>
              <a:spcAft>
                <a:spcPts val="0"/>
              </a:spcAft>
              <a:buClrTx/>
              <a:buSzTx/>
              <a:buFont typeface="Arial" panose="020B0604020202020204" pitchFamily="34" charset="0"/>
              <a:buChar char="•"/>
              <a:tabLst/>
              <a:defRPr sz="5500">
                <a:solidFill>
                  <a:srgbClr val="000000"/>
                </a:solidFill>
                <a:latin typeface="Calibri"/>
                <a:ea typeface="Calibri"/>
                <a:cs typeface="Calibri"/>
                <a:sym typeface="Calibri"/>
              </a:defRPr>
            </a:pPr>
            <a:r>
              <a:rPr kumimoji="0" lang="en-US" sz="6500" b="0" i="0" u="none" strike="noStrike" kern="0" cap="none" spc="0" normalizeH="0" baseline="0" noProof="0" dirty="0">
                <a:ln>
                  <a:noFill/>
                </a:ln>
                <a:solidFill>
                  <a:srgbClr val="000000"/>
                </a:solidFill>
                <a:effectLst/>
                <a:uLnTx/>
                <a:uFillTx/>
                <a:latin typeface="Calibri"/>
                <a:cs typeface="Calibri"/>
                <a:sym typeface="Calibri"/>
              </a:rPr>
              <a:t>You will be given every opportunity to improve your skills as an official. Your growth and improvement will be a direct correlation to your availability for assignments and your willingness to learn.  We are here to help you with your growth as are most members of our chapter.</a:t>
            </a:r>
          </a:p>
          <a:p>
            <a:pPr marL="857250" marR="0" lvl="0" indent="-857250" algn="just" defTabSz="342900" rtl="0" eaLnBrk="1" fontAlgn="auto" latinLnBrk="0" hangingPunct="0">
              <a:lnSpc>
                <a:spcPct val="100000"/>
              </a:lnSpc>
              <a:spcBef>
                <a:spcPts val="0"/>
              </a:spcBef>
              <a:spcAft>
                <a:spcPts val="0"/>
              </a:spcAft>
              <a:buClrTx/>
              <a:buSzTx/>
              <a:buFont typeface="Arial" panose="020B0604020202020204" pitchFamily="34" charset="0"/>
              <a:buChar char="•"/>
              <a:tabLst/>
              <a:defRPr sz="5500">
                <a:solidFill>
                  <a:srgbClr val="000000"/>
                </a:solidFill>
                <a:latin typeface="Calibri"/>
                <a:ea typeface="Calibri"/>
                <a:cs typeface="Calibri"/>
                <a:sym typeface="Calibri"/>
              </a:defRPr>
            </a:pPr>
            <a:r>
              <a:rPr kumimoji="0" lang="en-US" sz="6500" b="0" i="0" u="none" strike="noStrike" kern="0" cap="none" spc="0" normalizeH="0" baseline="0" noProof="0" dirty="0">
                <a:ln>
                  <a:noFill/>
                </a:ln>
                <a:solidFill>
                  <a:srgbClr val="000000"/>
                </a:solidFill>
                <a:effectLst/>
                <a:uLnTx/>
                <a:uFillTx/>
                <a:latin typeface="Calibri"/>
                <a:cs typeface="Calibri"/>
                <a:sym typeface="Calibri"/>
              </a:rPr>
              <a:t>All you must do is be willing and ask for assistance.  If you don’t ask no one will know!</a:t>
            </a:r>
          </a:p>
        </p:txBody>
      </p:sp>
      <p:pic>
        <p:nvPicPr>
          <p:cNvPr id="5" name="Google Shape;421;p50" descr="Picture 2"/>
          <p:cNvPicPr preferRelativeResize="0"/>
          <p:nvPr/>
        </p:nvPicPr>
        <p:blipFill rotWithShape="1">
          <a:blip r:embed="rId2">
            <a:alphaModFix/>
          </a:blip>
          <a:srcRect/>
          <a:stretch/>
        </p:blipFill>
        <p:spPr>
          <a:xfrm>
            <a:off x="0" y="0"/>
            <a:ext cx="4950383" cy="2072821"/>
          </a:xfrm>
          <a:prstGeom prst="rect">
            <a:avLst/>
          </a:prstGeom>
          <a:noFill/>
          <a:ln>
            <a:noFill/>
          </a:ln>
        </p:spPr>
      </p:pic>
    </p:spTree>
    <p:extLst>
      <p:ext uri="{BB962C8B-B14F-4D97-AF65-F5344CB8AC3E}">
        <p14:creationId xmlns:p14="http://schemas.microsoft.com/office/powerpoint/2010/main" val="21578610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2087C72-2D67-4039-984A-DF96C23090A9}"/>
              </a:ext>
            </a:extLst>
          </p:cNvPr>
          <p:cNvSpPr/>
          <p:nvPr/>
        </p:nvSpPr>
        <p:spPr>
          <a:xfrm>
            <a:off x="139401" y="2075571"/>
            <a:ext cx="24158871" cy="11095345"/>
          </a:xfrm>
          <a:prstGeom prst="rect">
            <a:avLst/>
          </a:prstGeom>
        </p:spPr>
        <p:txBody>
          <a:bodyPr wrap="square">
            <a:spAutoFit/>
          </a:bodyPr>
          <a:lstStyle/>
          <a:p>
            <a:pPr marL="0" marR="0" lvl="0" indent="0" algn="ctr" defTabSz="342900" rtl="0" eaLnBrk="1" fontAlgn="auto" latinLnBrk="0" hangingPunct="0">
              <a:lnSpc>
                <a:spcPct val="100000"/>
              </a:lnSpc>
              <a:spcBef>
                <a:spcPts val="0"/>
              </a:spcBef>
              <a:spcAft>
                <a:spcPts val="0"/>
              </a:spcAft>
              <a:buClrTx/>
              <a:buSzTx/>
              <a:buFontTx/>
              <a:buNone/>
              <a:tabLst/>
              <a:defRPr sz="5500">
                <a:solidFill>
                  <a:srgbClr val="000000"/>
                </a:solidFill>
                <a:latin typeface="Calibri"/>
                <a:ea typeface="Calibri"/>
                <a:cs typeface="Calibri"/>
                <a:sym typeface="Calibri"/>
              </a:defRPr>
            </a:pPr>
            <a:r>
              <a:rPr kumimoji="0" lang="en-US" sz="7500" b="1" i="0" u="none" strike="noStrike" kern="0" cap="none" spc="0" normalizeH="0" baseline="0" noProof="0" dirty="0">
                <a:ln>
                  <a:noFill/>
                </a:ln>
                <a:solidFill>
                  <a:srgbClr val="000000"/>
                </a:solidFill>
                <a:effectLst/>
                <a:uLnTx/>
                <a:uFillTx/>
                <a:latin typeface="Calibri"/>
                <a:cs typeface="Calibri"/>
                <a:sym typeface="Calibri"/>
              </a:rPr>
              <a:t>7 Essentials of a new official</a:t>
            </a:r>
          </a:p>
          <a:p>
            <a:pPr marL="0" marR="0" lvl="0" indent="0" algn="ctr" defTabSz="342900" rtl="0" eaLnBrk="1" fontAlgn="auto" latinLnBrk="0" hangingPunct="0">
              <a:lnSpc>
                <a:spcPct val="100000"/>
              </a:lnSpc>
              <a:spcBef>
                <a:spcPts val="0"/>
              </a:spcBef>
              <a:spcAft>
                <a:spcPts val="0"/>
              </a:spcAft>
              <a:buClrTx/>
              <a:buSzTx/>
              <a:buFontTx/>
              <a:buNone/>
              <a:tabLst/>
              <a:defRPr sz="5500">
                <a:solidFill>
                  <a:srgbClr val="000000"/>
                </a:solidFill>
                <a:latin typeface="Calibri"/>
                <a:ea typeface="Calibri"/>
                <a:cs typeface="Calibri"/>
                <a:sym typeface="Calibri"/>
              </a:defRPr>
            </a:pPr>
            <a:endParaRPr kumimoji="0" lang="en-US" sz="5500" b="1" i="0" u="none" strike="noStrike" kern="0" cap="none" spc="0" normalizeH="0" baseline="0" noProof="0" dirty="0">
              <a:ln>
                <a:noFill/>
              </a:ln>
              <a:solidFill>
                <a:srgbClr val="000000"/>
              </a:solidFill>
              <a:effectLst/>
              <a:uLnTx/>
              <a:uFillTx/>
              <a:latin typeface="Calibri"/>
              <a:cs typeface="Calibri"/>
              <a:sym typeface="Calibri"/>
            </a:endParaRPr>
          </a:p>
          <a:p>
            <a:pPr marL="1143000" marR="0" lvl="0" indent="-1143000" algn="just" defTabSz="342900" rtl="0" eaLnBrk="1" fontAlgn="auto" latinLnBrk="0" hangingPunct="0">
              <a:lnSpc>
                <a:spcPct val="100000"/>
              </a:lnSpc>
              <a:spcBef>
                <a:spcPts val="0"/>
              </a:spcBef>
              <a:spcAft>
                <a:spcPts val="0"/>
              </a:spcAft>
              <a:buClrTx/>
              <a:buSzTx/>
              <a:buFont typeface="+mj-lt"/>
              <a:buAutoNum type="arabicPeriod"/>
              <a:tabLst/>
              <a:defRPr sz="5500">
                <a:solidFill>
                  <a:srgbClr val="000000"/>
                </a:solidFill>
                <a:latin typeface="Calibri"/>
                <a:ea typeface="Calibri"/>
                <a:cs typeface="Calibri"/>
                <a:sym typeface="Calibri"/>
              </a:defRPr>
            </a:pPr>
            <a:r>
              <a:rPr kumimoji="0" lang="en-US" sz="6500" b="1" i="0" u="none" strike="noStrike" kern="0" cap="none" spc="0" normalizeH="0" baseline="0" noProof="0" dirty="0">
                <a:ln>
                  <a:noFill/>
                </a:ln>
                <a:solidFill>
                  <a:srgbClr val="000000"/>
                </a:solidFill>
                <a:effectLst/>
                <a:uLnTx/>
                <a:uFillTx/>
                <a:latin typeface="Calibri"/>
                <a:cs typeface="Calibri"/>
                <a:sym typeface="Calibri"/>
              </a:rPr>
              <a:t>Learn how to administer a coin toss before a match</a:t>
            </a:r>
          </a:p>
          <a:p>
            <a:pPr marL="1143000" marR="0" lvl="0" indent="-1143000" algn="just" defTabSz="342900" rtl="0" eaLnBrk="1" fontAlgn="auto" latinLnBrk="0" hangingPunct="0">
              <a:lnSpc>
                <a:spcPct val="100000"/>
              </a:lnSpc>
              <a:spcBef>
                <a:spcPts val="0"/>
              </a:spcBef>
              <a:spcAft>
                <a:spcPts val="0"/>
              </a:spcAft>
              <a:buClrTx/>
              <a:buSzTx/>
              <a:buFont typeface="+mj-lt"/>
              <a:buAutoNum type="arabicPeriod"/>
              <a:tabLst/>
              <a:defRPr sz="5500">
                <a:solidFill>
                  <a:srgbClr val="000000"/>
                </a:solidFill>
                <a:latin typeface="Calibri"/>
                <a:ea typeface="Calibri"/>
                <a:cs typeface="Calibri"/>
                <a:sym typeface="Calibri"/>
              </a:defRPr>
            </a:pPr>
            <a:r>
              <a:rPr kumimoji="0" lang="en-US" sz="6500" b="1" i="0" u="none" strike="noStrike" kern="0" cap="none" spc="0" normalizeH="0" baseline="0" noProof="0" dirty="0">
                <a:ln>
                  <a:noFill/>
                </a:ln>
                <a:solidFill>
                  <a:srgbClr val="000000"/>
                </a:solidFill>
                <a:effectLst/>
                <a:uLnTx/>
                <a:uFillTx/>
                <a:latin typeface="Calibri"/>
                <a:cs typeface="Calibri"/>
                <a:sym typeface="Calibri"/>
              </a:rPr>
              <a:t>Learn how to fill out a line- up card before each set</a:t>
            </a:r>
          </a:p>
          <a:p>
            <a:pPr marL="1143000" marR="0" lvl="0" indent="-1143000" algn="just" defTabSz="342900" rtl="0" eaLnBrk="1" fontAlgn="auto" latinLnBrk="0" hangingPunct="0">
              <a:lnSpc>
                <a:spcPct val="100000"/>
              </a:lnSpc>
              <a:spcBef>
                <a:spcPts val="0"/>
              </a:spcBef>
              <a:spcAft>
                <a:spcPts val="0"/>
              </a:spcAft>
              <a:buClrTx/>
              <a:buSzTx/>
              <a:buFont typeface="+mj-lt"/>
              <a:buAutoNum type="arabicPeriod"/>
              <a:tabLst/>
              <a:defRPr sz="5500">
                <a:solidFill>
                  <a:srgbClr val="000000"/>
                </a:solidFill>
                <a:latin typeface="Calibri"/>
                <a:ea typeface="Calibri"/>
                <a:cs typeface="Calibri"/>
                <a:sym typeface="Calibri"/>
              </a:defRPr>
            </a:pPr>
            <a:r>
              <a:rPr kumimoji="0" lang="en-US" sz="6500" b="1" i="0" u="none" strike="noStrike" kern="0" cap="none" spc="0" normalizeH="0" baseline="0" noProof="0" dirty="0">
                <a:ln>
                  <a:noFill/>
                </a:ln>
                <a:solidFill>
                  <a:srgbClr val="000000"/>
                </a:solidFill>
                <a:effectLst/>
                <a:uLnTx/>
                <a:uFillTx/>
                <a:latin typeface="Calibri"/>
                <a:cs typeface="Calibri"/>
                <a:sym typeface="Calibri"/>
              </a:rPr>
              <a:t>Learn how to administer a line up check during a set</a:t>
            </a:r>
          </a:p>
          <a:p>
            <a:pPr marL="1143000" marR="0" lvl="0" indent="-1143000" algn="just" defTabSz="342900" rtl="0" eaLnBrk="1" fontAlgn="auto" latinLnBrk="0" hangingPunct="0">
              <a:lnSpc>
                <a:spcPct val="100000"/>
              </a:lnSpc>
              <a:spcBef>
                <a:spcPts val="0"/>
              </a:spcBef>
              <a:spcAft>
                <a:spcPts val="0"/>
              </a:spcAft>
              <a:buClrTx/>
              <a:buSzTx/>
              <a:buFont typeface="+mj-lt"/>
              <a:buAutoNum type="arabicPeriod"/>
              <a:tabLst/>
              <a:defRPr sz="5500">
                <a:solidFill>
                  <a:srgbClr val="000000"/>
                </a:solidFill>
                <a:latin typeface="Calibri"/>
                <a:ea typeface="Calibri"/>
                <a:cs typeface="Calibri"/>
                <a:sym typeface="Calibri"/>
              </a:defRPr>
            </a:pPr>
            <a:r>
              <a:rPr kumimoji="0" lang="en-US" sz="6500" b="1" i="0" u="none" strike="noStrike" kern="0" cap="none" spc="0" normalizeH="0" baseline="0" noProof="0" dirty="0">
                <a:ln>
                  <a:noFill/>
                </a:ln>
                <a:solidFill>
                  <a:srgbClr val="000000"/>
                </a:solidFill>
                <a:effectLst/>
                <a:uLnTx/>
                <a:uFillTx/>
                <a:latin typeface="Calibri"/>
                <a:cs typeface="Calibri"/>
                <a:sym typeface="Calibri"/>
              </a:rPr>
              <a:t>Learn how to focus on watching the net and centerline and NOT the ball</a:t>
            </a:r>
          </a:p>
          <a:p>
            <a:pPr marL="1143000" marR="0" lvl="0" indent="-1143000" algn="just" defTabSz="342900" rtl="0" eaLnBrk="1" fontAlgn="auto" latinLnBrk="0" hangingPunct="0">
              <a:lnSpc>
                <a:spcPct val="100000"/>
              </a:lnSpc>
              <a:spcBef>
                <a:spcPts val="0"/>
              </a:spcBef>
              <a:spcAft>
                <a:spcPts val="0"/>
              </a:spcAft>
              <a:buClrTx/>
              <a:buSzTx/>
              <a:buFont typeface="+mj-lt"/>
              <a:buAutoNum type="arabicPeriod"/>
              <a:tabLst/>
              <a:defRPr sz="5500">
                <a:solidFill>
                  <a:srgbClr val="000000"/>
                </a:solidFill>
                <a:latin typeface="Calibri"/>
                <a:ea typeface="Calibri"/>
                <a:cs typeface="Calibri"/>
                <a:sym typeface="Calibri"/>
              </a:defRPr>
            </a:pPr>
            <a:r>
              <a:rPr kumimoji="0" lang="en-US" sz="6500" b="1" i="0" u="none" strike="noStrike" kern="0" cap="none" spc="0" normalizeH="0" baseline="0" noProof="0" dirty="0">
                <a:ln>
                  <a:noFill/>
                </a:ln>
                <a:solidFill>
                  <a:srgbClr val="000000"/>
                </a:solidFill>
                <a:effectLst/>
                <a:uLnTx/>
                <a:uFillTx/>
                <a:latin typeface="Calibri"/>
                <a:cs typeface="Calibri"/>
                <a:sym typeface="Calibri"/>
              </a:rPr>
              <a:t>Learn how to administer substitutions</a:t>
            </a:r>
          </a:p>
          <a:p>
            <a:pPr marL="1143000" marR="0" lvl="0" indent="-1143000" algn="just" defTabSz="342900" rtl="0" eaLnBrk="1" fontAlgn="auto" latinLnBrk="0" hangingPunct="0">
              <a:lnSpc>
                <a:spcPct val="100000"/>
              </a:lnSpc>
              <a:spcBef>
                <a:spcPts val="0"/>
              </a:spcBef>
              <a:spcAft>
                <a:spcPts val="0"/>
              </a:spcAft>
              <a:buClrTx/>
              <a:buSzTx/>
              <a:buFont typeface="+mj-lt"/>
              <a:buAutoNum type="arabicPeriod"/>
              <a:tabLst/>
              <a:defRPr sz="5500">
                <a:solidFill>
                  <a:srgbClr val="000000"/>
                </a:solidFill>
                <a:latin typeface="Calibri"/>
                <a:ea typeface="Calibri"/>
                <a:cs typeface="Calibri"/>
                <a:sym typeface="Calibri"/>
              </a:defRPr>
            </a:pPr>
            <a:r>
              <a:rPr kumimoji="0" lang="en-US" sz="6500" b="1" i="0" u="none" strike="noStrike" kern="0" cap="none" spc="0" normalizeH="0" baseline="0" noProof="0" dirty="0">
                <a:ln>
                  <a:noFill/>
                </a:ln>
                <a:solidFill>
                  <a:srgbClr val="000000"/>
                </a:solidFill>
                <a:effectLst/>
                <a:uLnTx/>
                <a:uFillTx/>
                <a:latin typeface="Calibri"/>
                <a:cs typeface="Calibri"/>
                <a:sym typeface="Calibri"/>
              </a:rPr>
              <a:t>Learn how to administer a timeout</a:t>
            </a:r>
          </a:p>
          <a:p>
            <a:pPr marL="1143000" marR="0" lvl="0" indent="-1143000" algn="just" defTabSz="342900" rtl="0" eaLnBrk="1" fontAlgn="auto" latinLnBrk="0" hangingPunct="0">
              <a:lnSpc>
                <a:spcPct val="100000"/>
              </a:lnSpc>
              <a:spcBef>
                <a:spcPts val="0"/>
              </a:spcBef>
              <a:spcAft>
                <a:spcPts val="0"/>
              </a:spcAft>
              <a:buClrTx/>
              <a:buSzTx/>
              <a:buFont typeface="+mj-lt"/>
              <a:buAutoNum type="arabicPeriod"/>
              <a:tabLst/>
              <a:defRPr sz="5500">
                <a:solidFill>
                  <a:srgbClr val="000000"/>
                </a:solidFill>
                <a:latin typeface="Calibri"/>
                <a:ea typeface="Calibri"/>
                <a:cs typeface="Calibri"/>
                <a:sym typeface="Calibri"/>
              </a:defRPr>
            </a:pPr>
            <a:r>
              <a:rPr kumimoji="0" lang="en-US" sz="6500" b="1" i="0" u="none" strike="noStrike" kern="0" cap="none" spc="0" normalizeH="0" baseline="0" noProof="0" dirty="0">
                <a:ln>
                  <a:noFill/>
                </a:ln>
                <a:solidFill>
                  <a:srgbClr val="000000"/>
                </a:solidFill>
                <a:effectLst/>
                <a:uLnTx/>
                <a:uFillTx/>
                <a:latin typeface="Calibri"/>
                <a:cs typeface="Calibri"/>
                <a:sym typeface="Calibri"/>
              </a:rPr>
              <a:t>Learn how to communicate (verbal and non verbal) with coaches, players and the table personnel</a:t>
            </a:r>
            <a:endParaRPr kumimoji="0" lang="en-US" sz="6500" b="0" i="0" u="none" strike="noStrike" kern="0" cap="none" spc="0" normalizeH="0" baseline="0" noProof="0" dirty="0">
              <a:ln>
                <a:noFill/>
              </a:ln>
              <a:solidFill>
                <a:srgbClr val="5E5E5E"/>
              </a:solidFill>
              <a:effectLst/>
              <a:uLnTx/>
              <a:uFillTx/>
              <a:latin typeface="Calibri" panose="020F0502020204030204" pitchFamily="34" charset="0"/>
              <a:cs typeface="Calibri" panose="020F0502020204030204" pitchFamily="34" charset="0"/>
              <a:sym typeface="Calibri"/>
            </a:endParaRPr>
          </a:p>
        </p:txBody>
      </p:sp>
      <p:pic>
        <p:nvPicPr>
          <p:cNvPr id="5" name="Google Shape;421;p50" descr="Picture 2"/>
          <p:cNvPicPr preferRelativeResize="0"/>
          <p:nvPr/>
        </p:nvPicPr>
        <p:blipFill rotWithShape="1">
          <a:blip r:embed="rId2">
            <a:alphaModFix/>
          </a:blip>
          <a:srcRect/>
          <a:stretch/>
        </p:blipFill>
        <p:spPr>
          <a:xfrm>
            <a:off x="0" y="0"/>
            <a:ext cx="4950383" cy="2072821"/>
          </a:xfrm>
          <a:prstGeom prst="rect">
            <a:avLst/>
          </a:prstGeom>
          <a:noFill/>
          <a:ln>
            <a:noFill/>
          </a:ln>
        </p:spPr>
      </p:pic>
    </p:spTree>
    <p:extLst>
      <p:ext uri="{BB962C8B-B14F-4D97-AF65-F5344CB8AC3E}">
        <p14:creationId xmlns:p14="http://schemas.microsoft.com/office/powerpoint/2010/main" val="3229392128"/>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3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13408</TotalTime>
  <Words>1861</Words>
  <Application>Microsoft Office PowerPoint</Application>
  <PresentationFormat>Custom</PresentationFormat>
  <Paragraphs>175</Paragraphs>
  <Slides>36</Slides>
  <Notes>20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36</vt:i4>
      </vt:variant>
    </vt:vector>
  </HeadingPairs>
  <TitlesOfParts>
    <vt:vector size="44" baseType="lpstr">
      <vt:lpstr>Arial</vt:lpstr>
      <vt:lpstr>Calibri</vt:lpstr>
      <vt:lpstr>Helvetica Neue</vt:lpstr>
      <vt:lpstr>Helvetica Neue Medium</vt:lpstr>
      <vt:lpstr>Javanese Text</vt:lpstr>
      <vt:lpstr>Noto Sans Symbols</vt:lpstr>
      <vt:lpstr>21_BasicWhite</vt:lpstr>
      <vt:lpstr>23_BasicWhite</vt:lpstr>
      <vt:lpstr>New Officials Training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Game </vt:lpstr>
      <vt:lpstr>PowerPoint Presentation</vt:lpstr>
      <vt:lpstr>PowerPoint Presentation</vt:lpstr>
      <vt:lpstr>PowerPoint Presentation</vt:lpstr>
      <vt:lpstr>PowerPoint Presentation</vt:lpstr>
      <vt:lpstr>PowerPoint Presentation</vt:lpstr>
      <vt:lpstr>The Court </vt:lpstr>
      <vt:lpstr>PowerPoint Presentation</vt:lpstr>
      <vt:lpstr>PowerPoint Presentation</vt:lpstr>
      <vt:lpstr>PowerPoint Presentation</vt:lpstr>
      <vt:lpstr>PowerPoint Presentation</vt:lpstr>
      <vt:lpstr>PowerPoint Presentation</vt:lpstr>
      <vt:lpstr>The Ball </vt:lpstr>
      <vt:lpstr>PowerPoint Presentation</vt:lpstr>
      <vt:lpstr>Forms and Tools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attending Session 1 of the 2024-25 DVOC New Officials Training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Officials Training</dc:title>
  <dc:creator>Pete Howk</dc:creator>
  <cp:lastModifiedBy>John Bernard</cp:lastModifiedBy>
  <cp:revision>263</cp:revision>
  <dcterms:modified xsi:type="dcterms:W3CDTF">2024-07-09T17:52:07Z</dcterms:modified>
</cp:coreProperties>
</file>